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9" r:id="rId3"/>
    <p:sldId id="262" r:id="rId4"/>
    <p:sldId id="263" r:id="rId5"/>
    <p:sldId id="264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FCDD1C-51AA-964E-827D-A0F6E6712CA6}" v="232" dt="2022-02-21T15:19:08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1"/>
    <p:restoredTop sz="96327"/>
  </p:normalViewPr>
  <p:slideViewPr>
    <p:cSldViewPr snapToGrid="0" snapToObjects="1">
      <p:cViewPr>
        <p:scale>
          <a:sx n="105" d="100"/>
          <a:sy n="105" d="100"/>
        </p:scale>
        <p:origin x="1168" y="2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rey M. Colon" userId="615143b1-cdee-493d-9a9d-1565ce8666d9" providerId="ADAL" clId="{EEFCDD1C-51AA-964E-827D-A0F6E6712CA6}"/>
    <pc:docChg chg="undo custSel addSld delSld modSld modMainMaster">
      <pc:chgData name="Jeffrey M. Colon" userId="615143b1-cdee-493d-9a9d-1565ce8666d9" providerId="ADAL" clId="{EEFCDD1C-51AA-964E-827D-A0F6E6712CA6}" dt="2022-02-21T15:19:08.798" v="2951" actId="20577"/>
      <pc:docMkLst>
        <pc:docMk/>
      </pc:docMkLst>
      <pc:sldChg chg="addSp modSp mod">
        <pc:chgData name="Jeffrey M. Colon" userId="615143b1-cdee-493d-9a9d-1565ce8666d9" providerId="ADAL" clId="{EEFCDD1C-51AA-964E-827D-A0F6E6712CA6}" dt="2022-02-21T15:18:56.905" v="2949"/>
        <pc:sldMkLst>
          <pc:docMk/>
          <pc:sldMk cId="2686401176" sldId="256"/>
        </pc:sldMkLst>
        <pc:spChg chg="mod">
          <ac:chgData name="Jeffrey M. Colon" userId="615143b1-cdee-493d-9a9d-1565ce8666d9" providerId="ADAL" clId="{EEFCDD1C-51AA-964E-827D-A0F6E6712CA6}" dt="2022-02-21T01:46:40.758" v="170" actId="20577"/>
          <ac:spMkLst>
            <pc:docMk/>
            <pc:sldMk cId="2686401176" sldId="256"/>
            <ac:spMk id="2" creationId="{D45C7F4E-5324-DE49-A9B8-9F1858346281}"/>
          </ac:spMkLst>
        </pc:spChg>
        <pc:spChg chg="mod">
          <ac:chgData name="Jeffrey M. Colon" userId="615143b1-cdee-493d-9a9d-1565ce8666d9" providerId="ADAL" clId="{EEFCDD1C-51AA-964E-827D-A0F6E6712CA6}" dt="2022-02-21T01:46:40.498" v="169" actId="20577"/>
          <ac:spMkLst>
            <pc:docMk/>
            <pc:sldMk cId="2686401176" sldId="256"/>
            <ac:spMk id="3" creationId="{A9EE0739-A1F8-8846-B769-97E912A62414}"/>
          </ac:spMkLst>
        </pc:spChg>
        <pc:spChg chg="add mod">
          <ac:chgData name="Jeffrey M. Colon" userId="615143b1-cdee-493d-9a9d-1565ce8666d9" providerId="ADAL" clId="{EEFCDD1C-51AA-964E-827D-A0F6E6712CA6}" dt="2022-02-21T01:45:11.742" v="99"/>
          <ac:spMkLst>
            <pc:docMk/>
            <pc:sldMk cId="2686401176" sldId="256"/>
            <ac:spMk id="4" creationId="{116F4EC1-945C-E041-9CA0-10CC34FC38E0}"/>
          </ac:spMkLst>
        </pc:spChg>
        <pc:spChg chg="add mod">
          <ac:chgData name="Jeffrey M. Colon" userId="615143b1-cdee-493d-9a9d-1565ce8666d9" providerId="ADAL" clId="{EEFCDD1C-51AA-964E-827D-A0F6E6712CA6}" dt="2022-02-21T01:45:11.742" v="99"/>
          <ac:spMkLst>
            <pc:docMk/>
            <pc:sldMk cId="2686401176" sldId="256"/>
            <ac:spMk id="5" creationId="{05E7391A-44E4-9240-B2AE-4E5FE21A863E}"/>
          </ac:spMkLst>
        </pc:spChg>
        <pc:picChg chg="add mod">
          <ac:chgData name="Jeffrey M. Colon" userId="615143b1-cdee-493d-9a9d-1565ce8666d9" providerId="ADAL" clId="{EEFCDD1C-51AA-964E-827D-A0F6E6712CA6}" dt="2022-02-21T15:18:56.905" v="2949"/>
          <ac:picMkLst>
            <pc:docMk/>
            <pc:sldMk cId="2686401176" sldId="256"/>
            <ac:picMk id="6" creationId="{BA463873-8F31-F343-A539-FFDB0A47016F}"/>
          </ac:picMkLst>
        </pc:picChg>
      </pc:sldChg>
      <pc:sldChg chg="new del">
        <pc:chgData name="Jeffrey M. Colon" userId="615143b1-cdee-493d-9a9d-1565ce8666d9" providerId="ADAL" clId="{EEFCDD1C-51AA-964E-827D-A0F6E6712CA6}" dt="2022-02-21T01:48:28.136" v="256" actId="2696"/>
        <pc:sldMkLst>
          <pc:docMk/>
          <pc:sldMk cId="4274027514" sldId="257"/>
        </pc:sldMkLst>
      </pc:sldChg>
      <pc:sldChg chg="new del">
        <pc:chgData name="Jeffrey M. Colon" userId="615143b1-cdee-493d-9a9d-1565ce8666d9" providerId="ADAL" clId="{EEFCDD1C-51AA-964E-827D-A0F6E6712CA6}" dt="2022-02-21T01:48:26.784" v="255" actId="2696"/>
        <pc:sldMkLst>
          <pc:docMk/>
          <pc:sldMk cId="2237009635" sldId="258"/>
        </pc:sldMkLst>
      </pc:sldChg>
      <pc:sldChg chg="addSp modSp new mod modAnim">
        <pc:chgData name="Jeffrey M. Colon" userId="615143b1-cdee-493d-9a9d-1565ce8666d9" providerId="ADAL" clId="{EEFCDD1C-51AA-964E-827D-A0F6E6712CA6}" dt="2022-02-21T15:18:56.905" v="2949"/>
        <pc:sldMkLst>
          <pc:docMk/>
          <pc:sldMk cId="3018364197" sldId="259"/>
        </pc:sldMkLst>
        <pc:spChg chg="mod">
          <ac:chgData name="Jeffrey M. Colon" userId="615143b1-cdee-493d-9a9d-1565ce8666d9" providerId="ADAL" clId="{EEFCDD1C-51AA-964E-827D-A0F6E6712CA6}" dt="2022-02-21T02:07:21.536" v="294" actId="207"/>
          <ac:spMkLst>
            <pc:docMk/>
            <pc:sldMk cId="3018364197" sldId="259"/>
            <ac:spMk id="2" creationId="{EBF7942C-8585-6B47-A4F4-1669BDDEC666}"/>
          </ac:spMkLst>
        </pc:spChg>
        <pc:spChg chg="mod">
          <ac:chgData name="Jeffrey M. Colon" userId="615143b1-cdee-493d-9a9d-1565ce8666d9" providerId="ADAL" clId="{EEFCDD1C-51AA-964E-827D-A0F6E6712CA6}" dt="2022-02-21T01:47:57.927" v="251" actId="20577"/>
          <ac:spMkLst>
            <pc:docMk/>
            <pc:sldMk cId="3018364197" sldId="259"/>
            <ac:spMk id="3" creationId="{6121D846-7DEF-7F44-A1AC-8E88E1495627}"/>
          </ac:spMkLst>
        </pc:spChg>
        <pc:picChg chg="add mod">
          <ac:chgData name="Jeffrey M. Colon" userId="615143b1-cdee-493d-9a9d-1565ce8666d9" providerId="ADAL" clId="{EEFCDD1C-51AA-964E-827D-A0F6E6712CA6}" dt="2022-02-21T15:18:56.905" v="2949"/>
          <ac:picMkLst>
            <pc:docMk/>
            <pc:sldMk cId="3018364197" sldId="259"/>
            <ac:picMk id="6" creationId="{410253B9-046C-C945-9044-1895277F6C7B}"/>
          </ac:picMkLst>
        </pc:picChg>
      </pc:sldChg>
      <pc:sldChg chg="new del">
        <pc:chgData name="Jeffrey M. Colon" userId="615143b1-cdee-493d-9a9d-1565ce8666d9" providerId="ADAL" clId="{EEFCDD1C-51AA-964E-827D-A0F6E6712CA6}" dt="2022-02-21T02:16:05.628" v="658" actId="2696"/>
        <pc:sldMkLst>
          <pc:docMk/>
          <pc:sldMk cId="3612859899" sldId="260"/>
        </pc:sldMkLst>
      </pc:sldChg>
      <pc:sldChg chg="new del">
        <pc:chgData name="Jeffrey M. Colon" userId="615143b1-cdee-493d-9a9d-1565ce8666d9" providerId="ADAL" clId="{EEFCDD1C-51AA-964E-827D-A0F6E6712CA6}" dt="2022-02-21T02:16:03.635" v="657" actId="2696"/>
        <pc:sldMkLst>
          <pc:docMk/>
          <pc:sldMk cId="1893706162" sldId="261"/>
        </pc:sldMkLst>
      </pc:sldChg>
      <pc:sldChg chg="addSp delSp modSp new mod addAnim delAnim modAnim">
        <pc:chgData name="Jeffrey M. Colon" userId="615143b1-cdee-493d-9a9d-1565ce8666d9" providerId="ADAL" clId="{EEFCDD1C-51AA-964E-827D-A0F6E6712CA6}" dt="2022-02-21T15:18:56.905" v="2949"/>
        <pc:sldMkLst>
          <pc:docMk/>
          <pc:sldMk cId="3427632311" sldId="262"/>
        </pc:sldMkLst>
        <pc:spChg chg="mod">
          <ac:chgData name="Jeffrey M. Colon" userId="615143b1-cdee-493d-9a9d-1565ce8666d9" providerId="ADAL" clId="{EEFCDD1C-51AA-964E-827D-A0F6E6712CA6}" dt="2022-02-21T03:21:07.692" v="2765" actId="1076"/>
          <ac:spMkLst>
            <pc:docMk/>
            <pc:sldMk cId="3427632311" sldId="262"/>
            <ac:spMk id="2" creationId="{C52AF9FF-D148-264C-9A85-4D5280C9EB47}"/>
          </ac:spMkLst>
        </pc:spChg>
        <pc:spChg chg="mod">
          <ac:chgData name="Jeffrey M. Colon" userId="615143b1-cdee-493d-9a9d-1565ce8666d9" providerId="ADAL" clId="{EEFCDD1C-51AA-964E-827D-A0F6E6712CA6}" dt="2022-02-21T02:12:43.797" v="515" actId="20577"/>
          <ac:spMkLst>
            <pc:docMk/>
            <pc:sldMk cId="3427632311" sldId="262"/>
            <ac:spMk id="3" creationId="{6561054E-3225-4448-A5B7-4363871A8B1E}"/>
          </ac:spMkLst>
        </pc:spChg>
        <pc:spChg chg="mod">
          <ac:chgData name="Jeffrey M. Colon" userId="615143b1-cdee-493d-9a9d-1565ce8666d9" providerId="ADAL" clId="{EEFCDD1C-51AA-964E-827D-A0F6E6712CA6}" dt="2022-02-21T03:21:07.692" v="2765" actId="1076"/>
          <ac:spMkLst>
            <pc:docMk/>
            <pc:sldMk cId="3427632311" sldId="262"/>
            <ac:spMk id="4" creationId="{F7C38C5C-A841-3249-9805-E31585C9FC54}"/>
          </ac:spMkLst>
        </pc:spChg>
        <pc:spChg chg="del">
          <ac:chgData name="Jeffrey M. Colon" userId="615143b1-cdee-493d-9a9d-1565ce8666d9" providerId="ADAL" clId="{EEFCDD1C-51AA-964E-827D-A0F6E6712CA6}" dt="2022-02-21T02:10:28.323" v="461" actId="478"/>
          <ac:spMkLst>
            <pc:docMk/>
            <pc:sldMk cId="3427632311" sldId="262"/>
            <ac:spMk id="5" creationId="{D26E6F31-0A81-C543-AB7C-4ABFAD86EBB2}"/>
          </ac:spMkLst>
        </pc:spChg>
        <pc:spChg chg="mod">
          <ac:chgData name="Jeffrey M. Colon" userId="615143b1-cdee-493d-9a9d-1565ce8666d9" providerId="ADAL" clId="{EEFCDD1C-51AA-964E-827D-A0F6E6712CA6}" dt="2022-02-21T02:51:43.445" v="1776" actId="20577"/>
          <ac:spMkLst>
            <pc:docMk/>
            <pc:sldMk cId="3427632311" sldId="262"/>
            <ac:spMk id="8" creationId="{8D6EF740-DD14-E449-9687-141A3CD1DC6E}"/>
          </ac:spMkLst>
        </pc:spChg>
        <pc:spChg chg="add del mod">
          <ac:chgData name="Jeffrey M. Colon" userId="615143b1-cdee-493d-9a9d-1565ce8666d9" providerId="ADAL" clId="{EEFCDD1C-51AA-964E-827D-A0F6E6712CA6}" dt="2022-02-21T02:10:19.644" v="460"/>
          <ac:spMkLst>
            <pc:docMk/>
            <pc:sldMk cId="3427632311" sldId="262"/>
            <ac:spMk id="9" creationId="{3D72AE07-7657-C44E-B7D0-9A9490EE9C32}"/>
          </ac:spMkLst>
        </pc:spChg>
        <pc:spChg chg="add del mod">
          <ac:chgData name="Jeffrey M. Colon" userId="615143b1-cdee-493d-9a9d-1565ce8666d9" providerId="ADAL" clId="{EEFCDD1C-51AA-964E-827D-A0F6E6712CA6}" dt="2022-02-21T02:10:19.644" v="460"/>
          <ac:spMkLst>
            <pc:docMk/>
            <pc:sldMk cId="3427632311" sldId="262"/>
            <ac:spMk id="10" creationId="{FA63424C-FDAF-7E46-904B-43456A1C5778}"/>
          </ac:spMkLst>
        </pc:spChg>
        <pc:spChg chg="add del mod">
          <ac:chgData name="Jeffrey M. Colon" userId="615143b1-cdee-493d-9a9d-1565ce8666d9" providerId="ADAL" clId="{EEFCDD1C-51AA-964E-827D-A0F6E6712CA6}" dt="2022-02-21T02:10:19.644" v="460"/>
          <ac:spMkLst>
            <pc:docMk/>
            <pc:sldMk cId="3427632311" sldId="262"/>
            <ac:spMk id="11" creationId="{B6876FB7-BF8D-B744-8794-8517B9718A0C}"/>
          </ac:spMkLst>
        </pc:spChg>
        <pc:spChg chg="add del mod">
          <ac:chgData name="Jeffrey M. Colon" userId="615143b1-cdee-493d-9a9d-1565ce8666d9" providerId="ADAL" clId="{EEFCDD1C-51AA-964E-827D-A0F6E6712CA6}" dt="2022-02-21T02:10:19.644" v="460"/>
          <ac:spMkLst>
            <pc:docMk/>
            <pc:sldMk cId="3427632311" sldId="262"/>
            <ac:spMk id="12" creationId="{83509FE2-5FBE-2C43-AD46-E5975788CF04}"/>
          </ac:spMkLst>
        </pc:spChg>
        <pc:spChg chg="add del mod">
          <ac:chgData name="Jeffrey M. Colon" userId="615143b1-cdee-493d-9a9d-1565ce8666d9" providerId="ADAL" clId="{EEFCDD1C-51AA-964E-827D-A0F6E6712CA6}" dt="2022-02-21T02:10:19.644" v="460"/>
          <ac:spMkLst>
            <pc:docMk/>
            <pc:sldMk cId="3427632311" sldId="262"/>
            <ac:spMk id="13" creationId="{0037A95F-84C0-BF4F-A5A8-B2D3013458C5}"/>
          </ac:spMkLst>
        </pc:spChg>
        <pc:spChg chg="add del mod">
          <ac:chgData name="Jeffrey M. Colon" userId="615143b1-cdee-493d-9a9d-1565ce8666d9" providerId="ADAL" clId="{EEFCDD1C-51AA-964E-827D-A0F6E6712CA6}" dt="2022-02-21T02:10:19.644" v="460"/>
          <ac:spMkLst>
            <pc:docMk/>
            <pc:sldMk cId="3427632311" sldId="262"/>
            <ac:spMk id="18" creationId="{D5612094-6EA9-7D42-9ACB-B655B3AD75FB}"/>
          </ac:spMkLst>
        </pc:spChg>
        <pc:spChg chg="add del mod">
          <ac:chgData name="Jeffrey M. Colon" userId="615143b1-cdee-493d-9a9d-1565ce8666d9" providerId="ADAL" clId="{EEFCDD1C-51AA-964E-827D-A0F6E6712CA6}" dt="2022-02-21T02:10:19.644" v="460"/>
          <ac:spMkLst>
            <pc:docMk/>
            <pc:sldMk cId="3427632311" sldId="262"/>
            <ac:spMk id="19" creationId="{FB7F3004-7458-6E4A-891E-087FBB873506}"/>
          </ac:spMkLst>
        </pc:spChg>
        <pc:spChg chg="add del mod">
          <ac:chgData name="Jeffrey M. Colon" userId="615143b1-cdee-493d-9a9d-1565ce8666d9" providerId="ADAL" clId="{EEFCDD1C-51AA-964E-827D-A0F6E6712CA6}" dt="2022-02-21T02:10:19.644" v="460"/>
          <ac:spMkLst>
            <pc:docMk/>
            <pc:sldMk cId="3427632311" sldId="262"/>
            <ac:spMk id="20" creationId="{92E3A217-D947-444F-9FFD-E4EBA6C7A844}"/>
          </ac:spMkLst>
        </pc:spChg>
        <pc:spChg chg="add del mod">
          <ac:chgData name="Jeffrey M. Colon" userId="615143b1-cdee-493d-9a9d-1565ce8666d9" providerId="ADAL" clId="{EEFCDD1C-51AA-964E-827D-A0F6E6712CA6}" dt="2022-02-21T02:10:19.644" v="460"/>
          <ac:spMkLst>
            <pc:docMk/>
            <pc:sldMk cId="3427632311" sldId="262"/>
            <ac:spMk id="21" creationId="{D8D93FEB-0522-A04C-B393-3FBA2C3FF9DF}"/>
          </ac:spMkLst>
        </pc:spChg>
        <pc:spChg chg="add del mod">
          <ac:chgData name="Jeffrey M. Colon" userId="615143b1-cdee-493d-9a9d-1565ce8666d9" providerId="ADAL" clId="{EEFCDD1C-51AA-964E-827D-A0F6E6712CA6}" dt="2022-02-21T02:10:19.644" v="460"/>
          <ac:spMkLst>
            <pc:docMk/>
            <pc:sldMk cId="3427632311" sldId="262"/>
            <ac:spMk id="22" creationId="{12DDBA5E-9026-944C-9351-4ED684E1FE32}"/>
          </ac:spMkLst>
        </pc:spChg>
        <pc:spChg chg="add del mod">
          <ac:chgData name="Jeffrey M. Colon" userId="615143b1-cdee-493d-9a9d-1565ce8666d9" providerId="ADAL" clId="{EEFCDD1C-51AA-964E-827D-A0F6E6712CA6}" dt="2022-02-21T02:10:19.644" v="460"/>
          <ac:spMkLst>
            <pc:docMk/>
            <pc:sldMk cId="3427632311" sldId="262"/>
            <ac:spMk id="23" creationId="{60F89CDA-88AB-124D-BA29-2705E31AEF0B}"/>
          </ac:spMkLst>
        </pc:spChg>
        <pc:spChg chg="add del mod">
          <ac:chgData name="Jeffrey M. Colon" userId="615143b1-cdee-493d-9a9d-1565ce8666d9" providerId="ADAL" clId="{EEFCDD1C-51AA-964E-827D-A0F6E6712CA6}" dt="2022-02-21T02:10:51.779" v="467" actId="478"/>
          <ac:spMkLst>
            <pc:docMk/>
            <pc:sldMk cId="3427632311" sldId="262"/>
            <ac:spMk id="24" creationId="{36CF0083-937F-764E-B54F-E7410863C65A}"/>
          </ac:spMkLst>
        </pc:spChg>
        <pc:spChg chg="add del mod">
          <ac:chgData name="Jeffrey M. Colon" userId="615143b1-cdee-493d-9a9d-1565ce8666d9" providerId="ADAL" clId="{EEFCDD1C-51AA-964E-827D-A0F6E6712CA6}" dt="2022-02-21T02:11:11.763" v="473" actId="1076"/>
          <ac:spMkLst>
            <pc:docMk/>
            <pc:sldMk cId="3427632311" sldId="262"/>
            <ac:spMk id="25" creationId="{AF6D82C4-6819-9243-8F25-80322F13E390}"/>
          </ac:spMkLst>
        </pc:spChg>
        <pc:spChg chg="add del mod">
          <ac:chgData name="Jeffrey M. Colon" userId="615143b1-cdee-493d-9a9d-1565ce8666d9" providerId="ADAL" clId="{EEFCDD1C-51AA-964E-827D-A0F6E6712CA6}" dt="2022-02-21T02:11:14.539" v="474" actId="1076"/>
          <ac:spMkLst>
            <pc:docMk/>
            <pc:sldMk cId="3427632311" sldId="262"/>
            <ac:spMk id="26" creationId="{1F4AB6AE-1DBB-0F43-9822-A489D99634D0}"/>
          </ac:spMkLst>
        </pc:spChg>
        <pc:spChg chg="add del mod">
          <ac:chgData name="Jeffrey M. Colon" userId="615143b1-cdee-493d-9a9d-1565ce8666d9" providerId="ADAL" clId="{EEFCDD1C-51AA-964E-827D-A0F6E6712CA6}" dt="2022-02-21T02:11:35.629" v="488" actId="14100"/>
          <ac:spMkLst>
            <pc:docMk/>
            <pc:sldMk cId="3427632311" sldId="262"/>
            <ac:spMk id="27" creationId="{EFF7B1EF-729F-7143-839B-AFFB5404965A}"/>
          </ac:spMkLst>
        </pc:spChg>
        <pc:spChg chg="add del mod">
          <ac:chgData name="Jeffrey M. Colon" userId="615143b1-cdee-493d-9a9d-1565ce8666d9" providerId="ADAL" clId="{EEFCDD1C-51AA-964E-827D-A0F6E6712CA6}" dt="2022-02-21T02:12:27.518" v="513" actId="14100"/>
          <ac:spMkLst>
            <pc:docMk/>
            <pc:sldMk cId="3427632311" sldId="262"/>
            <ac:spMk id="28" creationId="{BEDAA1AD-E574-134A-8B49-9C776875124E}"/>
          </ac:spMkLst>
        </pc:spChg>
        <pc:spChg chg="add del mod">
          <ac:chgData name="Jeffrey M. Colon" userId="615143b1-cdee-493d-9a9d-1565ce8666d9" providerId="ADAL" clId="{EEFCDD1C-51AA-964E-827D-A0F6E6712CA6}" dt="2022-02-21T02:10:55.266" v="468" actId="478"/>
          <ac:spMkLst>
            <pc:docMk/>
            <pc:sldMk cId="3427632311" sldId="262"/>
            <ac:spMk id="33" creationId="{FBD1F7EC-C72A-614D-9562-6AEEC00EF2D8}"/>
          </ac:spMkLst>
        </pc:spChg>
        <pc:spChg chg="add del mod">
          <ac:chgData name="Jeffrey M. Colon" userId="615143b1-cdee-493d-9a9d-1565ce8666d9" providerId="ADAL" clId="{EEFCDD1C-51AA-964E-827D-A0F6E6712CA6}" dt="2022-02-21T02:11:49.819" v="501" actId="20577"/>
          <ac:spMkLst>
            <pc:docMk/>
            <pc:sldMk cId="3427632311" sldId="262"/>
            <ac:spMk id="34" creationId="{6AE3C6B0-8396-A04C-96CE-0662F7FBFBD8}"/>
          </ac:spMkLst>
        </pc:spChg>
        <pc:spChg chg="add del mod">
          <ac:chgData name="Jeffrey M. Colon" userId="615143b1-cdee-493d-9a9d-1565ce8666d9" providerId="ADAL" clId="{EEFCDD1C-51AA-964E-827D-A0F6E6712CA6}" dt="2022-02-21T02:12:11.554" v="509" actId="1076"/>
          <ac:spMkLst>
            <pc:docMk/>
            <pc:sldMk cId="3427632311" sldId="262"/>
            <ac:spMk id="35" creationId="{884F993A-FAD3-B941-89AB-BF4A7D48709D}"/>
          </ac:spMkLst>
        </pc:spChg>
        <pc:spChg chg="add del mod">
          <ac:chgData name="Jeffrey M. Colon" userId="615143b1-cdee-493d-9a9d-1565ce8666d9" providerId="ADAL" clId="{EEFCDD1C-51AA-964E-827D-A0F6E6712CA6}" dt="2022-02-21T02:12:18.326" v="511" actId="478"/>
          <ac:spMkLst>
            <pc:docMk/>
            <pc:sldMk cId="3427632311" sldId="262"/>
            <ac:spMk id="36" creationId="{8366820B-D594-524D-90CE-5B474F708A43}"/>
          </ac:spMkLst>
        </pc:spChg>
        <pc:spChg chg="add del mod">
          <ac:chgData name="Jeffrey M. Colon" userId="615143b1-cdee-493d-9a9d-1565ce8666d9" providerId="ADAL" clId="{EEFCDD1C-51AA-964E-827D-A0F6E6712CA6}" dt="2022-02-21T02:10:56.843" v="469" actId="478"/>
          <ac:spMkLst>
            <pc:docMk/>
            <pc:sldMk cId="3427632311" sldId="262"/>
            <ac:spMk id="37" creationId="{2AB18143-2C2E-DE43-91D8-9922CAA04CBD}"/>
          </ac:spMkLst>
        </pc:spChg>
        <pc:spChg chg="add del mod">
          <ac:chgData name="Jeffrey M. Colon" userId="615143b1-cdee-493d-9a9d-1565ce8666d9" providerId="ADAL" clId="{EEFCDD1C-51AA-964E-827D-A0F6E6712CA6}" dt="2022-02-21T02:11:00.882" v="471" actId="478"/>
          <ac:spMkLst>
            <pc:docMk/>
            <pc:sldMk cId="3427632311" sldId="262"/>
            <ac:spMk id="38" creationId="{20EEB006-17CF-D94C-B328-7421F3DF0493}"/>
          </ac:spMkLst>
        </pc:spChg>
        <pc:spChg chg="add mod">
          <ac:chgData name="Jeffrey M. Colon" userId="615143b1-cdee-493d-9a9d-1565ce8666d9" providerId="ADAL" clId="{EEFCDD1C-51AA-964E-827D-A0F6E6712CA6}" dt="2022-02-21T02:12:15.244" v="510" actId="1076"/>
          <ac:spMkLst>
            <pc:docMk/>
            <pc:sldMk cId="3427632311" sldId="262"/>
            <ac:spMk id="44" creationId="{2E29FECE-8166-5842-BB2C-EEE09FB215F0}"/>
          </ac:spMkLst>
        </pc:spChg>
        <pc:spChg chg="add mod">
          <ac:chgData name="Jeffrey M. Colon" userId="615143b1-cdee-493d-9a9d-1565ce8666d9" providerId="ADAL" clId="{EEFCDD1C-51AA-964E-827D-A0F6E6712CA6}" dt="2022-02-21T02:12:01.474" v="504" actId="1076"/>
          <ac:spMkLst>
            <pc:docMk/>
            <pc:sldMk cId="3427632311" sldId="262"/>
            <ac:spMk id="45" creationId="{21CA6CE6-77C4-3A48-994A-E4CF26089F58}"/>
          </ac:spMkLst>
        </pc:spChg>
        <pc:spChg chg="add del mod">
          <ac:chgData name="Jeffrey M. Colon" userId="615143b1-cdee-493d-9a9d-1565ce8666d9" providerId="ADAL" clId="{EEFCDD1C-51AA-964E-827D-A0F6E6712CA6}" dt="2022-02-21T02:12:59.520" v="519"/>
          <ac:spMkLst>
            <pc:docMk/>
            <pc:sldMk cId="3427632311" sldId="262"/>
            <ac:spMk id="48" creationId="{553F7D64-A0A3-2443-B91C-41E461E5A450}"/>
          </ac:spMkLst>
        </pc:spChg>
        <pc:spChg chg="add mod">
          <ac:chgData name="Jeffrey M. Colon" userId="615143b1-cdee-493d-9a9d-1565ce8666d9" providerId="ADAL" clId="{EEFCDD1C-51AA-964E-827D-A0F6E6712CA6}" dt="2022-02-21T02:22:27.795" v="1099" actId="692"/>
          <ac:spMkLst>
            <pc:docMk/>
            <pc:sldMk cId="3427632311" sldId="262"/>
            <ac:spMk id="49" creationId="{9A780DEB-C160-B646-B552-82FE79AE2D57}"/>
          </ac:spMkLst>
        </pc:spChg>
        <pc:picChg chg="add mod">
          <ac:chgData name="Jeffrey M. Colon" userId="615143b1-cdee-493d-9a9d-1565ce8666d9" providerId="ADAL" clId="{EEFCDD1C-51AA-964E-827D-A0F6E6712CA6}" dt="2022-02-21T15:18:56.905" v="2949"/>
          <ac:picMkLst>
            <pc:docMk/>
            <pc:sldMk cId="3427632311" sldId="262"/>
            <ac:picMk id="50" creationId="{609F366A-974A-9140-9780-0BBCCB525BF2}"/>
          </ac:picMkLst>
        </pc:picChg>
        <pc:cxnChg chg="add del mod">
          <ac:chgData name="Jeffrey M. Colon" userId="615143b1-cdee-493d-9a9d-1565ce8666d9" providerId="ADAL" clId="{EEFCDD1C-51AA-964E-827D-A0F6E6712CA6}" dt="2022-02-21T02:10:19.644" v="460"/>
          <ac:cxnSpMkLst>
            <pc:docMk/>
            <pc:sldMk cId="3427632311" sldId="262"/>
            <ac:cxnSpMk id="14" creationId="{AE821927-C636-7F4E-962D-3B1B4E4ABFF0}"/>
          </ac:cxnSpMkLst>
        </pc:cxnChg>
        <pc:cxnChg chg="add del mod">
          <ac:chgData name="Jeffrey M. Colon" userId="615143b1-cdee-493d-9a9d-1565ce8666d9" providerId="ADAL" clId="{EEFCDD1C-51AA-964E-827D-A0F6E6712CA6}" dt="2022-02-21T02:10:19.644" v="460"/>
          <ac:cxnSpMkLst>
            <pc:docMk/>
            <pc:sldMk cId="3427632311" sldId="262"/>
            <ac:cxnSpMk id="15" creationId="{E3A86EBE-59B4-FF4D-B1C4-9C5FC48BAB46}"/>
          </ac:cxnSpMkLst>
        </pc:cxnChg>
        <pc:cxnChg chg="add del mod">
          <ac:chgData name="Jeffrey M. Colon" userId="615143b1-cdee-493d-9a9d-1565ce8666d9" providerId="ADAL" clId="{EEFCDD1C-51AA-964E-827D-A0F6E6712CA6}" dt="2022-02-21T02:10:19.644" v="460"/>
          <ac:cxnSpMkLst>
            <pc:docMk/>
            <pc:sldMk cId="3427632311" sldId="262"/>
            <ac:cxnSpMk id="16" creationId="{68D7C69C-3DFB-BE48-B6DC-10BFDC851038}"/>
          </ac:cxnSpMkLst>
        </pc:cxnChg>
        <pc:cxnChg chg="add del mod">
          <ac:chgData name="Jeffrey M. Colon" userId="615143b1-cdee-493d-9a9d-1565ce8666d9" providerId="ADAL" clId="{EEFCDD1C-51AA-964E-827D-A0F6E6712CA6}" dt="2022-02-21T02:10:19.644" v="460"/>
          <ac:cxnSpMkLst>
            <pc:docMk/>
            <pc:sldMk cId="3427632311" sldId="262"/>
            <ac:cxnSpMk id="17" creationId="{04D61F45-27A5-EF4B-9C4E-2614314C1B4F}"/>
          </ac:cxnSpMkLst>
        </pc:cxnChg>
        <pc:cxnChg chg="add del mod">
          <ac:chgData name="Jeffrey M. Colon" userId="615143b1-cdee-493d-9a9d-1565ce8666d9" providerId="ADAL" clId="{EEFCDD1C-51AA-964E-827D-A0F6E6712CA6}" dt="2022-02-21T02:11:35.629" v="488" actId="14100"/>
          <ac:cxnSpMkLst>
            <pc:docMk/>
            <pc:sldMk cId="3427632311" sldId="262"/>
            <ac:cxnSpMk id="29" creationId="{9A1961EB-FD75-1A4F-9419-6E9F8D270B18}"/>
          </ac:cxnSpMkLst>
        </pc:cxnChg>
        <pc:cxnChg chg="add del mod">
          <ac:chgData name="Jeffrey M. Colon" userId="615143b1-cdee-493d-9a9d-1565ce8666d9" providerId="ADAL" clId="{EEFCDD1C-51AA-964E-827D-A0F6E6712CA6}" dt="2022-02-21T02:11:14.539" v="474" actId="1076"/>
          <ac:cxnSpMkLst>
            <pc:docMk/>
            <pc:sldMk cId="3427632311" sldId="262"/>
            <ac:cxnSpMk id="30" creationId="{A3580D50-94DD-5145-8A9D-FCE91413DD5D}"/>
          </ac:cxnSpMkLst>
        </pc:cxnChg>
        <pc:cxnChg chg="add del mod">
          <ac:chgData name="Jeffrey M. Colon" userId="615143b1-cdee-493d-9a9d-1565ce8666d9" providerId="ADAL" clId="{EEFCDD1C-51AA-964E-827D-A0F6E6712CA6}" dt="2022-02-21T02:12:27.518" v="513" actId="14100"/>
          <ac:cxnSpMkLst>
            <pc:docMk/>
            <pc:sldMk cId="3427632311" sldId="262"/>
            <ac:cxnSpMk id="31" creationId="{74B28B79-4635-0C47-B237-4118200012C5}"/>
          </ac:cxnSpMkLst>
        </pc:cxnChg>
        <pc:cxnChg chg="add del mod">
          <ac:chgData name="Jeffrey M. Colon" userId="615143b1-cdee-493d-9a9d-1565ce8666d9" providerId="ADAL" clId="{EEFCDD1C-51AA-964E-827D-A0F6E6712CA6}" dt="2022-02-21T02:11:11.763" v="473" actId="1076"/>
          <ac:cxnSpMkLst>
            <pc:docMk/>
            <pc:sldMk cId="3427632311" sldId="262"/>
            <ac:cxnSpMk id="32" creationId="{81D40C54-6DE9-2244-9430-455EC89522C6}"/>
          </ac:cxnSpMkLst>
        </pc:cxnChg>
      </pc:sldChg>
      <pc:sldChg chg="addSp delSp modSp add mod delAnim modAnim">
        <pc:chgData name="Jeffrey M. Colon" userId="615143b1-cdee-493d-9a9d-1565ce8666d9" providerId="ADAL" clId="{EEFCDD1C-51AA-964E-827D-A0F6E6712CA6}" dt="2022-02-21T15:18:56.905" v="2949"/>
        <pc:sldMkLst>
          <pc:docMk/>
          <pc:sldMk cId="3991119490" sldId="263"/>
        </pc:sldMkLst>
        <pc:spChg chg="mod">
          <ac:chgData name="Jeffrey M. Colon" userId="615143b1-cdee-493d-9a9d-1565ce8666d9" providerId="ADAL" clId="{EEFCDD1C-51AA-964E-827D-A0F6E6712CA6}" dt="2022-02-21T02:19:55.149" v="975" actId="20577"/>
          <ac:spMkLst>
            <pc:docMk/>
            <pc:sldMk cId="3991119490" sldId="263"/>
            <ac:spMk id="2" creationId="{C52AF9FF-D148-264C-9A85-4D5280C9EB47}"/>
          </ac:spMkLst>
        </pc:spChg>
        <pc:spChg chg="mod">
          <ac:chgData name="Jeffrey M. Colon" userId="615143b1-cdee-493d-9a9d-1565ce8666d9" providerId="ADAL" clId="{EEFCDD1C-51AA-964E-827D-A0F6E6712CA6}" dt="2022-02-21T02:35:02.593" v="1525" actId="20577"/>
          <ac:spMkLst>
            <pc:docMk/>
            <pc:sldMk cId="3991119490" sldId="263"/>
            <ac:spMk id="3" creationId="{6561054E-3225-4448-A5B7-4363871A8B1E}"/>
          </ac:spMkLst>
        </pc:spChg>
        <pc:spChg chg="mod">
          <ac:chgData name="Jeffrey M. Colon" userId="615143b1-cdee-493d-9a9d-1565ce8666d9" providerId="ADAL" clId="{EEFCDD1C-51AA-964E-827D-A0F6E6712CA6}" dt="2022-02-21T10:28:06.837" v="2850" actId="20577"/>
          <ac:spMkLst>
            <pc:docMk/>
            <pc:sldMk cId="3991119490" sldId="263"/>
            <ac:spMk id="4" creationId="{F7C38C5C-A841-3249-9805-E31585C9FC54}"/>
          </ac:spMkLst>
        </pc:spChg>
        <pc:spChg chg="mod">
          <ac:chgData name="Jeffrey M. Colon" userId="615143b1-cdee-493d-9a9d-1565ce8666d9" providerId="ADAL" clId="{EEFCDD1C-51AA-964E-827D-A0F6E6712CA6}" dt="2022-02-21T02:52:00.196" v="1831" actId="20577"/>
          <ac:spMkLst>
            <pc:docMk/>
            <pc:sldMk cId="3991119490" sldId="263"/>
            <ac:spMk id="8" creationId="{8D6EF740-DD14-E449-9687-141A3CD1DC6E}"/>
          </ac:spMkLst>
        </pc:spChg>
        <pc:spChg chg="add mod">
          <ac:chgData name="Jeffrey M. Colon" userId="615143b1-cdee-493d-9a9d-1565ce8666d9" providerId="ADAL" clId="{EEFCDD1C-51AA-964E-827D-A0F6E6712CA6}" dt="2022-02-21T02:21:58.225" v="1097" actId="1076"/>
          <ac:spMkLst>
            <pc:docMk/>
            <pc:sldMk cId="3991119490" sldId="263"/>
            <ac:spMk id="14" creationId="{97097F20-C9F2-3746-955E-7F8AD9885341}"/>
          </ac:spMkLst>
        </pc:spChg>
        <pc:spChg chg="add mod">
          <ac:chgData name="Jeffrey M. Colon" userId="615143b1-cdee-493d-9a9d-1565ce8666d9" providerId="ADAL" clId="{EEFCDD1C-51AA-964E-827D-A0F6E6712CA6}" dt="2022-02-21T02:32:12.402" v="1341" actId="1076"/>
          <ac:spMkLst>
            <pc:docMk/>
            <pc:sldMk cId="3991119490" sldId="263"/>
            <ac:spMk id="17" creationId="{54023AAB-E26B-7A4A-A575-7EDF96CAF71A}"/>
          </ac:spMkLst>
        </pc:spChg>
        <pc:spChg chg="mod">
          <ac:chgData name="Jeffrey M. Colon" userId="615143b1-cdee-493d-9a9d-1565ce8666d9" providerId="ADAL" clId="{EEFCDD1C-51AA-964E-827D-A0F6E6712CA6}" dt="2022-02-21T02:21:30.269" v="1074" actId="1076"/>
          <ac:spMkLst>
            <pc:docMk/>
            <pc:sldMk cId="3991119490" sldId="263"/>
            <ac:spMk id="24" creationId="{36CF0083-937F-764E-B54F-E7410863C65A}"/>
          </ac:spMkLst>
        </pc:spChg>
        <pc:spChg chg="mod">
          <ac:chgData name="Jeffrey M. Colon" userId="615143b1-cdee-493d-9a9d-1565ce8666d9" providerId="ADAL" clId="{EEFCDD1C-51AA-964E-827D-A0F6E6712CA6}" dt="2022-02-21T02:21:30.269" v="1074" actId="1076"/>
          <ac:spMkLst>
            <pc:docMk/>
            <pc:sldMk cId="3991119490" sldId="263"/>
            <ac:spMk id="25" creationId="{AF6D82C4-6819-9243-8F25-80322F13E390}"/>
          </ac:spMkLst>
        </pc:spChg>
        <pc:spChg chg="mod">
          <ac:chgData name="Jeffrey M. Colon" userId="615143b1-cdee-493d-9a9d-1565ce8666d9" providerId="ADAL" clId="{EEFCDD1C-51AA-964E-827D-A0F6E6712CA6}" dt="2022-02-21T02:21:30.269" v="1074" actId="1076"/>
          <ac:spMkLst>
            <pc:docMk/>
            <pc:sldMk cId="3991119490" sldId="263"/>
            <ac:spMk id="26" creationId="{1F4AB6AE-1DBB-0F43-9822-A489D99634D0}"/>
          </ac:spMkLst>
        </pc:spChg>
        <pc:spChg chg="mod">
          <ac:chgData name="Jeffrey M. Colon" userId="615143b1-cdee-493d-9a9d-1565ce8666d9" providerId="ADAL" clId="{EEFCDD1C-51AA-964E-827D-A0F6E6712CA6}" dt="2022-02-21T02:21:30.269" v="1074" actId="1076"/>
          <ac:spMkLst>
            <pc:docMk/>
            <pc:sldMk cId="3991119490" sldId="263"/>
            <ac:spMk id="27" creationId="{EFF7B1EF-729F-7143-839B-AFFB5404965A}"/>
          </ac:spMkLst>
        </pc:spChg>
        <pc:spChg chg="del">
          <ac:chgData name="Jeffrey M. Colon" userId="615143b1-cdee-493d-9a9d-1565ce8666d9" providerId="ADAL" clId="{EEFCDD1C-51AA-964E-827D-A0F6E6712CA6}" dt="2022-02-21T02:20:29.777" v="1049" actId="478"/>
          <ac:spMkLst>
            <pc:docMk/>
            <pc:sldMk cId="3991119490" sldId="263"/>
            <ac:spMk id="28" creationId="{BEDAA1AD-E574-134A-8B49-9C776875124E}"/>
          </ac:spMkLst>
        </pc:spChg>
        <pc:spChg chg="mod">
          <ac:chgData name="Jeffrey M. Colon" userId="615143b1-cdee-493d-9a9d-1565ce8666d9" providerId="ADAL" clId="{EEFCDD1C-51AA-964E-827D-A0F6E6712CA6}" dt="2022-02-21T02:21:30.269" v="1074" actId="1076"/>
          <ac:spMkLst>
            <pc:docMk/>
            <pc:sldMk cId="3991119490" sldId="263"/>
            <ac:spMk id="34" creationId="{6AE3C6B0-8396-A04C-96CE-0662F7FBFBD8}"/>
          </ac:spMkLst>
        </pc:spChg>
        <pc:spChg chg="mod">
          <ac:chgData name="Jeffrey M. Colon" userId="615143b1-cdee-493d-9a9d-1565ce8666d9" providerId="ADAL" clId="{EEFCDD1C-51AA-964E-827D-A0F6E6712CA6}" dt="2022-02-21T02:22:42.629" v="1100" actId="1076"/>
          <ac:spMkLst>
            <pc:docMk/>
            <pc:sldMk cId="3991119490" sldId="263"/>
            <ac:spMk id="35" creationId="{884F993A-FAD3-B941-89AB-BF4A7D48709D}"/>
          </ac:spMkLst>
        </pc:spChg>
        <pc:spChg chg="add del mod">
          <ac:chgData name="Jeffrey M. Colon" userId="615143b1-cdee-493d-9a9d-1565ce8666d9" providerId="ADAL" clId="{EEFCDD1C-51AA-964E-827D-A0F6E6712CA6}" dt="2022-02-21T02:27:04.986" v="1226" actId="478"/>
          <ac:spMkLst>
            <pc:docMk/>
            <pc:sldMk cId="3991119490" sldId="263"/>
            <ac:spMk id="36" creationId="{1A5767FA-6EFD-1A44-85C7-E2F37CC2FD08}"/>
          </ac:spMkLst>
        </pc:spChg>
        <pc:spChg chg="add mod">
          <ac:chgData name="Jeffrey M. Colon" userId="615143b1-cdee-493d-9a9d-1565ce8666d9" providerId="ADAL" clId="{EEFCDD1C-51AA-964E-827D-A0F6E6712CA6}" dt="2022-02-21T02:28:39.250" v="1268" actId="20577"/>
          <ac:spMkLst>
            <pc:docMk/>
            <pc:sldMk cId="3991119490" sldId="263"/>
            <ac:spMk id="37" creationId="{ED60FF3E-20FF-FE49-B5EF-1C0155CE2CFC}"/>
          </ac:spMkLst>
        </pc:spChg>
        <pc:spChg chg="add mod">
          <ac:chgData name="Jeffrey M. Colon" userId="615143b1-cdee-493d-9a9d-1565ce8666d9" providerId="ADAL" clId="{EEFCDD1C-51AA-964E-827D-A0F6E6712CA6}" dt="2022-02-21T02:28:42.284" v="1271" actId="20577"/>
          <ac:spMkLst>
            <pc:docMk/>
            <pc:sldMk cId="3991119490" sldId="263"/>
            <ac:spMk id="38" creationId="{47A763A3-41E6-204D-8F14-6D469C92F945}"/>
          </ac:spMkLst>
        </pc:spChg>
        <pc:spChg chg="add mod">
          <ac:chgData name="Jeffrey M. Colon" userId="615143b1-cdee-493d-9a9d-1565ce8666d9" providerId="ADAL" clId="{EEFCDD1C-51AA-964E-827D-A0F6E6712CA6}" dt="2022-02-21T02:31:04.183" v="1317" actId="20577"/>
          <ac:spMkLst>
            <pc:docMk/>
            <pc:sldMk cId="3991119490" sldId="263"/>
            <ac:spMk id="39" creationId="{149D13A2-41B8-D748-9228-5D6F44B71806}"/>
          </ac:spMkLst>
        </pc:spChg>
        <pc:spChg chg="add mod">
          <ac:chgData name="Jeffrey M. Colon" userId="615143b1-cdee-493d-9a9d-1565ce8666d9" providerId="ADAL" clId="{EEFCDD1C-51AA-964E-827D-A0F6E6712CA6}" dt="2022-02-21T02:30:05.242" v="1285" actId="1076"/>
          <ac:spMkLst>
            <pc:docMk/>
            <pc:sldMk cId="3991119490" sldId="263"/>
            <ac:spMk id="43" creationId="{F6B45176-47C3-6D49-84F5-9512FA619052}"/>
          </ac:spMkLst>
        </pc:spChg>
        <pc:spChg chg="del">
          <ac:chgData name="Jeffrey M. Colon" userId="615143b1-cdee-493d-9a9d-1565ce8666d9" providerId="ADAL" clId="{EEFCDD1C-51AA-964E-827D-A0F6E6712CA6}" dt="2022-02-21T02:20:34.118" v="1051" actId="478"/>
          <ac:spMkLst>
            <pc:docMk/>
            <pc:sldMk cId="3991119490" sldId="263"/>
            <ac:spMk id="44" creationId="{2E29FECE-8166-5842-BB2C-EEE09FB215F0}"/>
          </ac:spMkLst>
        </pc:spChg>
        <pc:spChg chg="mod">
          <ac:chgData name="Jeffrey M. Colon" userId="615143b1-cdee-493d-9a9d-1565ce8666d9" providerId="ADAL" clId="{EEFCDD1C-51AA-964E-827D-A0F6E6712CA6}" dt="2022-02-21T02:21:30.269" v="1074" actId="1076"/>
          <ac:spMkLst>
            <pc:docMk/>
            <pc:sldMk cId="3991119490" sldId="263"/>
            <ac:spMk id="45" creationId="{21CA6CE6-77C4-3A48-994A-E4CF26089F58}"/>
          </ac:spMkLst>
        </pc:spChg>
        <pc:spChg chg="add mod">
          <ac:chgData name="Jeffrey M. Colon" userId="615143b1-cdee-493d-9a9d-1565ce8666d9" providerId="ADAL" clId="{EEFCDD1C-51AA-964E-827D-A0F6E6712CA6}" dt="2022-02-21T02:30:08.370" v="1286" actId="1076"/>
          <ac:spMkLst>
            <pc:docMk/>
            <pc:sldMk cId="3991119490" sldId="263"/>
            <ac:spMk id="46" creationId="{0985883C-2FE8-D648-945A-4226E8542860}"/>
          </ac:spMkLst>
        </pc:spChg>
        <pc:spChg chg="add mod">
          <ac:chgData name="Jeffrey M. Colon" userId="615143b1-cdee-493d-9a9d-1565ce8666d9" providerId="ADAL" clId="{EEFCDD1C-51AA-964E-827D-A0F6E6712CA6}" dt="2022-02-21T02:30:02.238" v="1284" actId="1076"/>
          <ac:spMkLst>
            <pc:docMk/>
            <pc:sldMk cId="3991119490" sldId="263"/>
            <ac:spMk id="47" creationId="{6EDDAD66-D7E8-224D-8BCB-7E6A63BE0BB8}"/>
          </ac:spMkLst>
        </pc:spChg>
        <pc:spChg chg="mod">
          <ac:chgData name="Jeffrey M. Colon" userId="615143b1-cdee-493d-9a9d-1565ce8666d9" providerId="ADAL" clId="{EEFCDD1C-51AA-964E-827D-A0F6E6712CA6}" dt="2022-02-21T02:28:59.736" v="1274" actId="404"/>
          <ac:spMkLst>
            <pc:docMk/>
            <pc:sldMk cId="3991119490" sldId="263"/>
            <ac:spMk id="49" creationId="{9A780DEB-C160-B646-B552-82FE79AE2D57}"/>
          </ac:spMkLst>
        </pc:spChg>
        <pc:spChg chg="add mod">
          <ac:chgData name="Jeffrey M. Colon" userId="615143b1-cdee-493d-9a9d-1565ce8666d9" providerId="ADAL" clId="{EEFCDD1C-51AA-964E-827D-A0F6E6712CA6}" dt="2022-02-21T02:30:15.041" v="1287" actId="1076"/>
          <ac:spMkLst>
            <pc:docMk/>
            <pc:sldMk cId="3991119490" sldId="263"/>
            <ac:spMk id="50" creationId="{427178E0-1841-3D4C-A15D-B1B87DC21815}"/>
          </ac:spMkLst>
        </pc:spChg>
        <pc:spChg chg="add mod">
          <ac:chgData name="Jeffrey M. Colon" userId="615143b1-cdee-493d-9a9d-1565ce8666d9" providerId="ADAL" clId="{EEFCDD1C-51AA-964E-827D-A0F6E6712CA6}" dt="2022-02-21T03:25:59.566" v="2793" actId="20577"/>
          <ac:spMkLst>
            <pc:docMk/>
            <pc:sldMk cId="3991119490" sldId="263"/>
            <ac:spMk id="51" creationId="{0564B041-85D4-164C-8E71-6190810AD4A1}"/>
          </ac:spMkLst>
        </pc:spChg>
        <pc:spChg chg="add del mod">
          <ac:chgData name="Jeffrey M. Colon" userId="615143b1-cdee-493d-9a9d-1565ce8666d9" providerId="ADAL" clId="{EEFCDD1C-51AA-964E-827D-A0F6E6712CA6}" dt="2022-02-21T02:30:53.419" v="1311" actId="478"/>
          <ac:spMkLst>
            <pc:docMk/>
            <pc:sldMk cId="3991119490" sldId="263"/>
            <ac:spMk id="53" creationId="{306B0054-3C92-704C-A6CD-3F72FCA893EB}"/>
          </ac:spMkLst>
        </pc:spChg>
        <pc:picChg chg="add mod">
          <ac:chgData name="Jeffrey M. Colon" userId="615143b1-cdee-493d-9a9d-1565ce8666d9" providerId="ADAL" clId="{EEFCDD1C-51AA-964E-827D-A0F6E6712CA6}" dt="2022-02-21T15:18:56.905" v="2949"/>
          <ac:picMkLst>
            <pc:docMk/>
            <pc:sldMk cId="3991119490" sldId="263"/>
            <ac:picMk id="70" creationId="{E51C2A17-F704-7348-8219-923C95612E0E}"/>
          </ac:picMkLst>
        </pc:picChg>
        <pc:cxnChg chg="add mod">
          <ac:chgData name="Jeffrey M. Colon" userId="615143b1-cdee-493d-9a9d-1565ce8666d9" providerId="ADAL" clId="{EEFCDD1C-51AA-964E-827D-A0F6E6712CA6}" dt="2022-02-21T02:26:06.290" v="1222" actId="1036"/>
          <ac:cxnSpMkLst>
            <pc:docMk/>
            <pc:sldMk cId="3991119490" sldId="263"/>
            <ac:cxnSpMk id="16" creationId="{9899B5F4-1723-134F-BEF3-B01082E8D6BC}"/>
          </ac:cxnSpMkLst>
        </pc:cxnChg>
        <pc:cxnChg chg="mod">
          <ac:chgData name="Jeffrey M. Colon" userId="615143b1-cdee-493d-9a9d-1565ce8666d9" providerId="ADAL" clId="{EEFCDD1C-51AA-964E-827D-A0F6E6712CA6}" dt="2022-02-21T02:21:30.269" v="1074" actId="1076"/>
          <ac:cxnSpMkLst>
            <pc:docMk/>
            <pc:sldMk cId="3991119490" sldId="263"/>
            <ac:cxnSpMk id="29" creationId="{9A1961EB-FD75-1A4F-9419-6E9F8D270B18}"/>
          </ac:cxnSpMkLst>
        </pc:cxnChg>
        <pc:cxnChg chg="mod">
          <ac:chgData name="Jeffrey M. Colon" userId="615143b1-cdee-493d-9a9d-1565ce8666d9" providerId="ADAL" clId="{EEFCDD1C-51AA-964E-827D-A0F6E6712CA6}" dt="2022-02-21T02:21:30.269" v="1074" actId="1076"/>
          <ac:cxnSpMkLst>
            <pc:docMk/>
            <pc:sldMk cId="3991119490" sldId="263"/>
            <ac:cxnSpMk id="30" creationId="{A3580D50-94DD-5145-8A9D-FCE91413DD5D}"/>
          </ac:cxnSpMkLst>
        </pc:cxnChg>
        <pc:cxnChg chg="del mod">
          <ac:chgData name="Jeffrey M. Colon" userId="615143b1-cdee-493d-9a9d-1565ce8666d9" providerId="ADAL" clId="{EEFCDD1C-51AA-964E-827D-A0F6E6712CA6}" dt="2022-02-21T02:20:31.264" v="1050" actId="478"/>
          <ac:cxnSpMkLst>
            <pc:docMk/>
            <pc:sldMk cId="3991119490" sldId="263"/>
            <ac:cxnSpMk id="31" creationId="{74B28B79-4635-0C47-B237-4118200012C5}"/>
          </ac:cxnSpMkLst>
        </pc:cxnChg>
        <pc:cxnChg chg="mod">
          <ac:chgData name="Jeffrey M. Colon" userId="615143b1-cdee-493d-9a9d-1565ce8666d9" providerId="ADAL" clId="{EEFCDD1C-51AA-964E-827D-A0F6E6712CA6}" dt="2022-02-21T02:21:30.269" v="1074" actId="1076"/>
          <ac:cxnSpMkLst>
            <pc:docMk/>
            <pc:sldMk cId="3991119490" sldId="263"/>
            <ac:cxnSpMk id="32" creationId="{81D40C54-6DE9-2244-9430-455EC89522C6}"/>
          </ac:cxnSpMkLst>
        </pc:cxnChg>
        <pc:cxnChg chg="add mod">
          <ac:chgData name="Jeffrey M. Colon" userId="615143b1-cdee-493d-9a9d-1565ce8666d9" providerId="ADAL" clId="{EEFCDD1C-51AA-964E-827D-A0F6E6712CA6}" dt="2022-02-21T02:21:45.265" v="1078" actId="14100"/>
          <ac:cxnSpMkLst>
            <pc:docMk/>
            <pc:sldMk cId="3991119490" sldId="263"/>
            <ac:cxnSpMk id="33" creationId="{40B117B6-FF2D-7F47-B391-4BB523BFCBD7}"/>
          </ac:cxnSpMkLst>
        </pc:cxnChg>
        <pc:cxnChg chg="add mod">
          <ac:chgData name="Jeffrey M. Colon" userId="615143b1-cdee-493d-9a9d-1565ce8666d9" providerId="ADAL" clId="{EEFCDD1C-51AA-964E-827D-A0F6E6712CA6}" dt="2022-02-21T02:29:52.214" v="1281" actId="14100"/>
          <ac:cxnSpMkLst>
            <pc:docMk/>
            <pc:sldMk cId="3991119490" sldId="263"/>
            <ac:cxnSpMk id="40" creationId="{7A241E43-DDE1-624A-8584-DE05D6797AB4}"/>
          </ac:cxnSpMkLst>
        </pc:cxnChg>
        <pc:cxnChg chg="add mod">
          <ac:chgData name="Jeffrey M. Colon" userId="615143b1-cdee-493d-9a9d-1565ce8666d9" providerId="ADAL" clId="{EEFCDD1C-51AA-964E-827D-A0F6E6712CA6}" dt="2022-02-21T02:32:12.402" v="1341" actId="1076"/>
          <ac:cxnSpMkLst>
            <pc:docMk/>
            <pc:sldMk cId="3991119490" sldId="263"/>
            <ac:cxnSpMk id="41" creationId="{BE0C3BDB-2CAC-E142-A535-73EF047D3CE6}"/>
          </ac:cxnSpMkLst>
        </pc:cxnChg>
        <pc:cxnChg chg="add mod">
          <ac:chgData name="Jeffrey M. Colon" userId="615143b1-cdee-493d-9a9d-1565ce8666d9" providerId="ADAL" clId="{EEFCDD1C-51AA-964E-827D-A0F6E6712CA6}" dt="2022-02-21T02:32:12.402" v="1341" actId="1076"/>
          <ac:cxnSpMkLst>
            <pc:docMk/>
            <pc:sldMk cId="3991119490" sldId="263"/>
            <ac:cxnSpMk id="42" creationId="{0A73493F-0F22-D944-9682-17629DBBF59A}"/>
          </ac:cxnSpMkLst>
        </pc:cxnChg>
        <pc:cxnChg chg="add del mod">
          <ac:chgData name="Jeffrey M. Colon" userId="615143b1-cdee-493d-9a9d-1565ce8666d9" providerId="ADAL" clId="{EEFCDD1C-51AA-964E-827D-A0F6E6712CA6}" dt="2022-02-21T02:31:21.180" v="1327" actId="478"/>
          <ac:cxnSpMkLst>
            <pc:docMk/>
            <pc:sldMk cId="3991119490" sldId="263"/>
            <ac:cxnSpMk id="48" creationId="{DA0A7619-E230-FF46-9151-6126377D4B19}"/>
          </ac:cxnSpMkLst>
        </pc:cxnChg>
      </pc:sldChg>
      <pc:sldChg chg="addSp delSp modSp add mod delAnim modAnim">
        <pc:chgData name="Jeffrey M. Colon" userId="615143b1-cdee-493d-9a9d-1565ce8666d9" providerId="ADAL" clId="{EEFCDD1C-51AA-964E-827D-A0F6E6712CA6}" dt="2022-02-21T15:18:56.905" v="2949"/>
        <pc:sldMkLst>
          <pc:docMk/>
          <pc:sldMk cId="3523489201" sldId="264"/>
        </pc:sldMkLst>
        <pc:spChg chg="mod">
          <ac:chgData name="Jeffrey M. Colon" userId="615143b1-cdee-493d-9a9d-1565ce8666d9" providerId="ADAL" clId="{EEFCDD1C-51AA-964E-827D-A0F6E6712CA6}" dt="2022-02-21T02:34:50.736" v="1523" actId="20577"/>
          <ac:spMkLst>
            <pc:docMk/>
            <pc:sldMk cId="3523489201" sldId="264"/>
            <ac:spMk id="2" creationId="{C52AF9FF-D148-264C-9A85-4D5280C9EB47}"/>
          </ac:spMkLst>
        </pc:spChg>
        <pc:spChg chg="mod">
          <ac:chgData name="Jeffrey M. Colon" userId="615143b1-cdee-493d-9a9d-1565ce8666d9" providerId="ADAL" clId="{EEFCDD1C-51AA-964E-827D-A0F6E6712CA6}" dt="2022-02-21T02:35:07.982" v="1527" actId="20577"/>
          <ac:spMkLst>
            <pc:docMk/>
            <pc:sldMk cId="3523489201" sldId="264"/>
            <ac:spMk id="3" creationId="{6561054E-3225-4448-A5B7-4363871A8B1E}"/>
          </ac:spMkLst>
        </pc:spChg>
        <pc:spChg chg="mod">
          <ac:chgData name="Jeffrey M. Colon" userId="615143b1-cdee-493d-9a9d-1565ce8666d9" providerId="ADAL" clId="{EEFCDD1C-51AA-964E-827D-A0F6E6712CA6}" dt="2022-02-21T10:30:05.157" v="2861" actId="113"/>
          <ac:spMkLst>
            <pc:docMk/>
            <pc:sldMk cId="3523489201" sldId="264"/>
            <ac:spMk id="4" creationId="{F7C38C5C-A841-3249-9805-E31585C9FC54}"/>
          </ac:spMkLst>
        </pc:spChg>
        <pc:spChg chg="mod">
          <ac:chgData name="Jeffrey M. Colon" userId="615143b1-cdee-493d-9a9d-1565ce8666d9" providerId="ADAL" clId="{EEFCDD1C-51AA-964E-827D-A0F6E6712CA6}" dt="2022-02-21T02:52:15.976" v="1880" actId="20577"/>
          <ac:spMkLst>
            <pc:docMk/>
            <pc:sldMk cId="3523489201" sldId="264"/>
            <ac:spMk id="8" creationId="{8D6EF740-DD14-E449-9687-141A3CD1DC6E}"/>
          </ac:spMkLst>
        </pc:spChg>
        <pc:spChg chg="add mod">
          <ac:chgData name="Jeffrey M. Colon" userId="615143b1-cdee-493d-9a9d-1565ce8666d9" providerId="ADAL" clId="{EEFCDD1C-51AA-964E-827D-A0F6E6712CA6}" dt="2022-02-21T02:49:28.195" v="1669" actId="1076"/>
          <ac:spMkLst>
            <pc:docMk/>
            <pc:sldMk cId="3523489201" sldId="264"/>
            <ac:spMk id="10" creationId="{3AA5B878-2B0F-C941-A668-92BE213403A3}"/>
          </ac:spMkLst>
        </pc:spChg>
        <pc:spChg chg="mod">
          <ac:chgData name="Jeffrey M. Colon" userId="615143b1-cdee-493d-9a9d-1565ce8666d9" providerId="ADAL" clId="{EEFCDD1C-51AA-964E-827D-A0F6E6712CA6}" dt="2022-02-21T02:39:48.425" v="1596" actId="1076"/>
          <ac:spMkLst>
            <pc:docMk/>
            <pc:sldMk cId="3523489201" sldId="264"/>
            <ac:spMk id="14" creationId="{97097F20-C9F2-3746-955E-7F8AD9885341}"/>
          </ac:spMkLst>
        </pc:spChg>
        <pc:spChg chg="mod">
          <ac:chgData name="Jeffrey M. Colon" userId="615143b1-cdee-493d-9a9d-1565ce8666d9" providerId="ADAL" clId="{EEFCDD1C-51AA-964E-827D-A0F6E6712CA6}" dt="2022-02-21T02:49:25.293" v="1668" actId="1076"/>
          <ac:spMkLst>
            <pc:docMk/>
            <pc:sldMk cId="3523489201" sldId="264"/>
            <ac:spMk id="35" creationId="{884F993A-FAD3-B941-89AB-BF4A7D48709D}"/>
          </ac:spMkLst>
        </pc:spChg>
        <pc:spChg chg="add del mod">
          <ac:chgData name="Jeffrey M. Colon" userId="615143b1-cdee-493d-9a9d-1565ce8666d9" providerId="ADAL" clId="{EEFCDD1C-51AA-964E-827D-A0F6E6712CA6}" dt="2022-02-21T02:45:13.575" v="1599"/>
          <ac:spMkLst>
            <pc:docMk/>
            <pc:sldMk cId="3523489201" sldId="264"/>
            <ac:spMk id="36" creationId="{EDC9A17B-B35D-4243-9279-125D3EFFBE43}"/>
          </ac:spMkLst>
        </pc:spChg>
        <pc:spChg chg="add mod">
          <ac:chgData name="Jeffrey M. Colon" userId="615143b1-cdee-493d-9a9d-1565ce8666d9" providerId="ADAL" clId="{EEFCDD1C-51AA-964E-827D-A0F6E6712CA6}" dt="2022-02-21T02:50:10.721" v="1741" actId="1076"/>
          <ac:spMkLst>
            <pc:docMk/>
            <pc:sldMk cId="3523489201" sldId="264"/>
            <ac:spMk id="44" creationId="{C44B0FB1-52BE-AA4A-97AA-43C8B8915E28}"/>
          </ac:spMkLst>
        </pc:spChg>
        <pc:spChg chg="mod">
          <ac:chgData name="Jeffrey M. Colon" userId="615143b1-cdee-493d-9a9d-1565ce8666d9" providerId="ADAL" clId="{EEFCDD1C-51AA-964E-827D-A0F6E6712CA6}" dt="2022-02-21T10:39:28.616" v="2903" actId="14100"/>
          <ac:spMkLst>
            <pc:docMk/>
            <pc:sldMk cId="3523489201" sldId="264"/>
            <ac:spMk id="49" creationId="{9A780DEB-C160-B646-B552-82FE79AE2D57}"/>
          </ac:spMkLst>
        </pc:spChg>
        <pc:spChg chg="mod">
          <ac:chgData name="Jeffrey M. Colon" userId="615143b1-cdee-493d-9a9d-1565ce8666d9" providerId="ADAL" clId="{EEFCDD1C-51AA-964E-827D-A0F6E6712CA6}" dt="2022-02-21T10:39:06.140" v="2901" actId="20577"/>
          <ac:spMkLst>
            <pc:docMk/>
            <pc:sldMk cId="3523489201" sldId="264"/>
            <ac:spMk id="51" creationId="{0564B041-85D4-164C-8E71-6190810AD4A1}"/>
          </ac:spMkLst>
        </pc:spChg>
        <pc:spChg chg="add del mod">
          <ac:chgData name="Jeffrey M. Colon" userId="615143b1-cdee-493d-9a9d-1565ce8666d9" providerId="ADAL" clId="{EEFCDD1C-51AA-964E-827D-A0F6E6712CA6}" dt="2022-02-21T10:37:25.673" v="2879" actId="478"/>
          <ac:spMkLst>
            <pc:docMk/>
            <pc:sldMk cId="3523489201" sldId="264"/>
            <ac:spMk id="52" creationId="{9AE7245E-2DBE-FB4E-95C7-E9F66002D7FD}"/>
          </ac:spMkLst>
        </pc:spChg>
        <pc:spChg chg="add mod">
          <ac:chgData name="Jeffrey M. Colon" userId="615143b1-cdee-493d-9a9d-1565ce8666d9" providerId="ADAL" clId="{EEFCDD1C-51AA-964E-827D-A0F6E6712CA6}" dt="2022-02-21T10:35:45.876" v="2872" actId="571"/>
          <ac:spMkLst>
            <pc:docMk/>
            <pc:sldMk cId="3523489201" sldId="264"/>
            <ac:spMk id="54" creationId="{CA331CF3-BF29-2A43-AE00-7996589C59E3}"/>
          </ac:spMkLst>
        </pc:spChg>
        <pc:picChg chg="add mod">
          <ac:chgData name="Jeffrey M. Colon" userId="615143b1-cdee-493d-9a9d-1565ce8666d9" providerId="ADAL" clId="{EEFCDD1C-51AA-964E-827D-A0F6E6712CA6}" dt="2022-02-21T15:18:56.905" v="2949"/>
          <ac:picMkLst>
            <pc:docMk/>
            <pc:sldMk cId="3523489201" sldId="264"/>
            <ac:picMk id="18" creationId="{B9363D43-EC6D-B04A-BAA8-625546E651C8}"/>
          </ac:picMkLst>
        </pc:picChg>
        <pc:cxnChg chg="add mod">
          <ac:chgData name="Jeffrey M. Colon" userId="615143b1-cdee-493d-9a9d-1565ce8666d9" providerId="ADAL" clId="{EEFCDD1C-51AA-964E-827D-A0F6E6712CA6}" dt="2022-02-21T02:49:22.267" v="1667" actId="14100"/>
          <ac:cxnSpMkLst>
            <pc:docMk/>
            <pc:sldMk cId="3523489201" sldId="264"/>
            <ac:cxnSpMk id="9" creationId="{877E5396-C593-6442-A3FD-ED79E35F93D9}"/>
          </ac:cxnSpMkLst>
        </pc:cxnChg>
        <pc:cxnChg chg="mod">
          <ac:chgData name="Jeffrey M. Colon" userId="615143b1-cdee-493d-9a9d-1565ce8666d9" providerId="ADAL" clId="{EEFCDD1C-51AA-964E-827D-A0F6E6712CA6}" dt="2022-02-21T02:52:24.669" v="1881" actId="1076"/>
          <ac:cxnSpMkLst>
            <pc:docMk/>
            <pc:sldMk cId="3523489201" sldId="264"/>
            <ac:cxnSpMk id="16" creationId="{9899B5F4-1723-134F-BEF3-B01082E8D6BC}"/>
          </ac:cxnSpMkLst>
        </pc:cxnChg>
        <pc:cxnChg chg="add mod">
          <ac:chgData name="Jeffrey M. Colon" userId="615143b1-cdee-493d-9a9d-1565ce8666d9" providerId="ADAL" clId="{EEFCDD1C-51AA-964E-827D-A0F6E6712CA6}" dt="2022-02-21T02:50:08.005" v="1740" actId="14100"/>
          <ac:cxnSpMkLst>
            <pc:docMk/>
            <pc:sldMk cId="3523489201" sldId="264"/>
            <ac:cxnSpMk id="48" creationId="{EBB00AD1-C92F-624B-9F0F-9F37681EBF1B}"/>
          </ac:cxnSpMkLst>
        </pc:cxnChg>
        <pc:cxnChg chg="add mod">
          <ac:chgData name="Jeffrey M. Colon" userId="615143b1-cdee-493d-9a9d-1565ce8666d9" providerId="ADAL" clId="{EEFCDD1C-51AA-964E-827D-A0F6E6712CA6}" dt="2022-02-21T10:35:59.441" v="2875" actId="14100"/>
          <ac:cxnSpMkLst>
            <pc:docMk/>
            <pc:sldMk cId="3523489201" sldId="264"/>
            <ac:cxnSpMk id="55" creationId="{32B64069-E837-B347-A075-8230F7C972E8}"/>
          </ac:cxnSpMkLst>
        </pc:cxnChg>
      </pc:sldChg>
      <pc:sldChg chg="addSp modSp new mod modAnim">
        <pc:chgData name="Jeffrey M. Colon" userId="615143b1-cdee-493d-9a9d-1565ce8666d9" providerId="ADAL" clId="{EEFCDD1C-51AA-964E-827D-A0F6E6712CA6}" dt="2022-02-21T15:19:08.798" v="2951" actId="20577"/>
        <pc:sldMkLst>
          <pc:docMk/>
          <pc:sldMk cId="3306638328" sldId="265"/>
        </pc:sldMkLst>
        <pc:spChg chg="mod">
          <ac:chgData name="Jeffrey M. Colon" userId="615143b1-cdee-493d-9a9d-1565ce8666d9" providerId="ADAL" clId="{EEFCDD1C-51AA-964E-827D-A0F6E6712CA6}" dt="2022-02-21T10:40:41.999" v="2916" actId="14100"/>
          <ac:spMkLst>
            <pc:docMk/>
            <pc:sldMk cId="3306638328" sldId="265"/>
            <ac:spMk id="2" creationId="{41235370-9715-7141-8571-7884F75D05D3}"/>
          </ac:spMkLst>
        </pc:spChg>
        <pc:spChg chg="mod">
          <ac:chgData name="Jeffrey M. Colon" userId="615143b1-cdee-493d-9a9d-1565ce8666d9" providerId="ADAL" clId="{EEFCDD1C-51AA-964E-827D-A0F6E6712CA6}" dt="2022-02-21T10:40:44.957" v="2917" actId="14100"/>
          <ac:spMkLst>
            <pc:docMk/>
            <pc:sldMk cId="3306638328" sldId="265"/>
            <ac:spMk id="3" creationId="{BC21685E-3A47-5A4A-A23B-9AFC78CF38C0}"/>
          </ac:spMkLst>
        </pc:spChg>
        <pc:spChg chg="mod">
          <ac:chgData name="Jeffrey M. Colon" userId="615143b1-cdee-493d-9a9d-1565ce8666d9" providerId="ADAL" clId="{EEFCDD1C-51AA-964E-827D-A0F6E6712CA6}" dt="2022-02-21T10:40:38.826" v="2915" actId="14100"/>
          <ac:spMkLst>
            <pc:docMk/>
            <pc:sldMk cId="3306638328" sldId="265"/>
            <ac:spMk id="4" creationId="{22EEBE72-ECF5-194E-8775-E31D0A2BE941}"/>
          </ac:spMkLst>
        </pc:spChg>
        <pc:spChg chg="mod">
          <ac:chgData name="Jeffrey M. Colon" userId="615143b1-cdee-493d-9a9d-1565ce8666d9" providerId="ADAL" clId="{EEFCDD1C-51AA-964E-827D-A0F6E6712CA6}" dt="2022-02-21T15:19:08.798" v="2951" actId="20577"/>
          <ac:spMkLst>
            <pc:docMk/>
            <pc:sldMk cId="3306638328" sldId="265"/>
            <ac:spMk id="5" creationId="{5ACC2665-82C5-1149-9084-934EA98BDE8B}"/>
          </ac:spMkLst>
        </pc:spChg>
        <pc:spChg chg="mod">
          <ac:chgData name="Jeffrey M. Colon" userId="615143b1-cdee-493d-9a9d-1565ce8666d9" providerId="ADAL" clId="{EEFCDD1C-51AA-964E-827D-A0F6E6712CA6}" dt="2022-02-21T02:52:38.817" v="1912" actId="20577"/>
          <ac:spMkLst>
            <pc:docMk/>
            <pc:sldMk cId="3306638328" sldId="265"/>
            <ac:spMk id="8" creationId="{1F9E810C-B1CE-3345-B21A-677FD6E320C0}"/>
          </ac:spMkLst>
        </pc:spChg>
        <pc:picChg chg="add mod">
          <ac:chgData name="Jeffrey M. Colon" userId="615143b1-cdee-493d-9a9d-1565ce8666d9" providerId="ADAL" clId="{EEFCDD1C-51AA-964E-827D-A0F6E6712CA6}" dt="2022-02-21T15:18:56.905" v="2949"/>
          <ac:picMkLst>
            <pc:docMk/>
            <pc:sldMk cId="3306638328" sldId="265"/>
            <ac:picMk id="9" creationId="{8A879029-E449-3942-81FC-5AEC9E70A51A}"/>
          </ac:picMkLst>
        </pc:picChg>
      </pc:sldChg>
      <pc:sldMasterChg chg="addSp modSp mod modSldLayout">
        <pc:chgData name="Jeffrey M. Colon" userId="615143b1-cdee-493d-9a9d-1565ce8666d9" providerId="ADAL" clId="{EEFCDD1C-51AA-964E-827D-A0F6E6712CA6}" dt="2022-02-21T01:46:08.744" v="100" actId="767"/>
        <pc:sldMasterMkLst>
          <pc:docMk/>
          <pc:sldMasterMk cId="2758287113" sldId="2147483660"/>
        </pc:sldMasterMkLst>
        <pc:spChg chg="add mod">
          <ac:chgData name="Jeffrey M. Colon" userId="615143b1-cdee-493d-9a9d-1565ce8666d9" providerId="ADAL" clId="{EEFCDD1C-51AA-964E-827D-A0F6E6712CA6}" dt="2022-02-21T01:46:08.744" v="100" actId="767"/>
          <ac:spMkLst>
            <pc:docMk/>
            <pc:sldMasterMk cId="2758287113" sldId="2147483660"/>
            <ac:spMk id="2" creationId="{6032FA18-735D-2C49-9AB0-E33B26F01E8C}"/>
          </ac:spMkLst>
        </pc:spChg>
        <pc:spChg chg="mod">
          <ac:chgData name="Jeffrey M. Colon" userId="615143b1-cdee-493d-9a9d-1565ce8666d9" providerId="ADAL" clId="{EEFCDD1C-51AA-964E-827D-A0F6E6712CA6}" dt="2022-02-21T01:44:00.190" v="12" actId="20577"/>
          <ac:spMkLst>
            <pc:docMk/>
            <pc:sldMasterMk cId="2758287113" sldId="2147483660"/>
            <ac:spMk id="9" creationId="{00000000-0000-0000-0000-000000000000}"/>
          </ac:spMkLst>
        </pc:spChg>
        <pc:spChg chg="mod">
          <ac:chgData name="Jeffrey M. Colon" userId="615143b1-cdee-493d-9a9d-1565ce8666d9" providerId="ADAL" clId="{EEFCDD1C-51AA-964E-827D-A0F6E6712CA6}" dt="2022-02-21T01:44:25.011" v="55" actId="20577"/>
          <ac:spMkLst>
            <pc:docMk/>
            <pc:sldMasterMk cId="2758287113" sldId="2147483660"/>
            <ac:spMk id="13" creationId="{00000000-0000-0000-0000-000000000000}"/>
          </ac:spMkLst>
        </pc:spChg>
        <pc:sldLayoutChg chg="modSp mod">
          <pc:chgData name="Jeffrey M. Colon" userId="615143b1-cdee-493d-9a9d-1565ce8666d9" providerId="ADAL" clId="{EEFCDD1C-51AA-964E-827D-A0F6E6712CA6}" dt="2022-02-21T01:44:41.986" v="98" actId="20577"/>
          <pc:sldLayoutMkLst>
            <pc:docMk/>
            <pc:sldMasterMk cId="2758287113" sldId="2147483660"/>
            <pc:sldLayoutMk cId="3773914313" sldId="2147483661"/>
          </pc:sldLayoutMkLst>
          <pc:spChg chg="mod">
            <ac:chgData name="Jeffrey M. Colon" userId="615143b1-cdee-493d-9a9d-1565ce8666d9" providerId="ADAL" clId="{EEFCDD1C-51AA-964E-827D-A0F6E6712CA6}" dt="2022-02-21T01:44:41.986" v="98" actId="20577"/>
            <ac:spMkLst>
              <pc:docMk/>
              <pc:sldMasterMk cId="2758287113" sldId="2147483660"/>
              <pc:sldLayoutMk cId="3773914313" sldId="2147483661"/>
              <ac:spMk id="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EE232-08B9-B14E-95CE-81EE00929565}" type="datetimeFigureOut">
              <a:rPr lang="en-US" smtClean="0"/>
              <a:t>2/20/22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3907A-E14E-0649-B9A6-88B66E920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6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12192000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74733"/>
            <a:ext cx="38608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3773914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5359125" y="2692959"/>
            <a:ext cx="1326383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5427337" y="3778176"/>
            <a:ext cx="1353183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05883" y="1371600"/>
            <a:ext cx="48768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6705600" y="1371600"/>
            <a:ext cx="48768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505883" y="1807534"/>
            <a:ext cx="48768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spcBef>
                <a:spcPts val="24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6705600" y="1807534"/>
            <a:ext cx="48768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spcBef>
                <a:spcPts val="24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397617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5768941" y="3106216"/>
            <a:ext cx="654118" cy="136305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09600" y="4479952"/>
            <a:ext cx="51816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sz="1200"/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6400800" y="4479952"/>
            <a:ext cx="51816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sz="1200"/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609600" y="1807534"/>
            <a:ext cx="109728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sz="1200"/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609600" y="1417320"/>
            <a:ext cx="109728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609600" y="4114800"/>
            <a:ext cx="5181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6400800" y="4114800"/>
            <a:ext cx="5181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414460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5768941" y="3106216"/>
            <a:ext cx="654118" cy="136305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09600" y="1783080"/>
            <a:ext cx="51816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sz="1200"/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6400800" y="1783080"/>
            <a:ext cx="51816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sz="1200"/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609600" y="4505014"/>
            <a:ext cx="109728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sz="1200"/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609600" y="4114800"/>
            <a:ext cx="109728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609600" y="1417928"/>
            <a:ext cx="5181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6400800" y="1417928"/>
            <a:ext cx="5181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3839774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6191251" y="4627745"/>
            <a:ext cx="51816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501651" y="4627745"/>
            <a:ext cx="51816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501651" y="3015622"/>
            <a:ext cx="51816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6191251" y="3015622"/>
            <a:ext cx="51816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191251" y="1403499"/>
            <a:ext cx="51816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501651" y="1403499"/>
            <a:ext cx="51816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501651" y="1676400"/>
            <a:ext cx="51816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20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501651" y="3302419"/>
            <a:ext cx="51816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20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501651" y="4914990"/>
            <a:ext cx="51816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20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191251" y="1676400"/>
            <a:ext cx="51816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20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6191251" y="3302418"/>
            <a:ext cx="51816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20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6191251" y="4914990"/>
            <a:ext cx="51816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20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81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601565" y="1402080"/>
            <a:ext cx="201168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11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844800" y="1402080"/>
            <a:ext cx="201168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11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5130360" y="1402080"/>
            <a:ext cx="201168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11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7408972" y="1402080"/>
            <a:ext cx="201168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11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9747251" y="1402080"/>
            <a:ext cx="201168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11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601565" y="1676400"/>
            <a:ext cx="201168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1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1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1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844800" y="1676400"/>
            <a:ext cx="201168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1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1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1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5130360" y="1676400"/>
            <a:ext cx="201168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1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1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1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7408972" y="1676400"/>
            <a:ext cx="201168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1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1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1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9747251" y="1676400"/>
            <a:ext cx="201168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1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1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1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1082120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09600" y="1417320"/>
            <a:ext cx="2243328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09600" y="3065544"/>
            <a:ext cx="2243328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09600" y="4713767"/>
            <a:ext cx="2243328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44800" y="1417320"/>
            <a:ext cx="8741664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20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44800" y="3065543"/>
            <a:ext cx="8741664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20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44800" y="4713767"/>
            <a:ext cx="8741664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20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2515443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63034" y="1397000"/>
            <a:ext cx="2317751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47434" y="1397000"/>
            <a:ext cx="2315633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114120" y="1397000"/>
            <a:ext cx="2317749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931834" y="1397000"/>
            <a:ext cx="2315633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9298521" y="1397000"/>
            <a:ext cx="2315633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63033" y="2954338"/>
            <a:ext cx="2863851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291418" y="2954338"/>
            <a:ext cx="2865967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8748186" y="2954338"/>
            <a:ext cx="2865967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6019802" y="2954338"/>
            <a:ext cx="2865967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575734" y="4497388"/>
            <a:ext cx="3754967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4226985" y="4497388"/>
            <a:ext cx="3754967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7878234" y="4497388"/>
            <a:ext cx="3754967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1573147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44800" y="1344304"/>
            <a:ext cx="88392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44800" y="2360778"/>
            <a:ext cx="88392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44800" y="3377252"/>
            <a:ext cx="88392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44800" y="4393726"/>
            <a:ext cx="88392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844800" y="5410200"/>
            <a:ext cx="88392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609600" y="1344304"/>
            <a:ext cx="2540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2357366"/>
            <a:ext cx="2540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609600" y="3370428"/>
            <a:ext cx="2540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609600" y="4383490"/>
            <a:ext cx="2540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609600" y="5396552"/>
            <a:ext cx="2540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906197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5892800" y="3632201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91440" bIns="91440"/>
          <a:lstStyle/>
          <a:p>
            <a:endParaRPr lang="en-US" sz="180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3048000" y="3632201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91440" bIns="91440"/>
          <a:lstStyle/>
          <a:p>
            <a:endParaRPr lang="en-US" sz="180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9004300" y="3632201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91440" bIns="91440"/>
          <a:lstStyle/>
          <a:p>
            <a:endParaRPr lang="en-US" sz="180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611718" y="3478213"/>
            <a:ext cx="10358967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4572000" y="3651251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91440" bIns="91440"/>
          <a:lstStyle/>
          <a:p>
            <a:endParaRPr lang="en-US" sz="180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2235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91440" bIns="91440"/>
          <a:lstStyle/>
          <a:p>
            <a:endParaRPr lang="en-US" sz="180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74168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91440" bIns="91440"/>
          <a:lstStyle/>
          <a:p>
            <a:endParaRPr lang="en-US" sz="180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10261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91440" bIns="91440"/>
          <a:lstStyle/>
          <a:p>
            <a:endParaRPr lang="en-US" sz="180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4375151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91440" bIns="91440"/>
          <a:lstStyle/>
          <a:p>
            <a:endParaRPr lang="en-US" sz="180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603251" y="3413125"/>
            <a:ext cx="10985500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91440" bIns="9144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1000" b="1">
              <a:solidFill>
                <a:srgbClr val="4D4D4D"/>
              </a:solidFill>
              <a:latin typeface="Arial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814918" y="3460751"/>
            <a:ext cx="10358967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3381155" y="1295400"/>
            <a:ext cx="2032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100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900" baseline="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422400" y="3733800"/>
            <a:ext cx="6096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4775200" y="3733800"/>
            <a:ext cx="6096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7071360" y="3733800"/>
            <a:ext cx="6096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9631680" y="3733800"/>
            <a:ext cx="6096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1219200" y="2133600"/>
            <a:ext cx="2032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100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900" baseline="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9245600" y="2133600"/>
            <a:ext cx="2032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100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900" baseline="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2032000" y="4114800"/>
            <a:ext cx="2032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100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900" baseline="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6400800" y="2133600"/>
            <a:ext cx="2032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100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900" baseline="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3556000" y="5181600"/>
            <a:ext cx="2032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100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900" baseline="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7988300" y="4114800"/>
            <a:ext cx="2032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100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900" baseline="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4876800" y="4114800"/>
            <a:ext cx="2032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100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900" baseline="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3028615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1219201" y="1295400"/>
            <a:ext cx="9566031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1219201" y="1800013"/>
            <a:ext cx="9566031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1219201" y="2304626"/>
            <a:ext cx="9566031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1219201" y="2809239"/>
            <a:ext cx="9566031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1219201" y="3313852"/>
            <a:ext cx="9566031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1219201" y="3818465"/>
            <a:ext cx="9566031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1219201" y="4323078"/>
            <a:ext cx="9566031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1219201" y="4827691"/>
            <a:ext cx="9566031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609600" y="1295400"/>
            <a:ext cx="6096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609600" y="1800013"/>
            <a:ext cx="6096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609600" y="2304626"/>
            <a:ext cx="6096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609600" y="2809239"/>
            <a:ext cx="6096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609600" y="3313852"/>
            <a:ext cx="6096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609600" y="3818465"/>
            <a:ext cx="6096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609600" y="4323078"/>
            <a:ext cx="6096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609600" y="4827691"/>
            <a:ext cx="6096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10972800" y="1295400"/>
            <a:ext cx="6096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10972800" y="1800013"/>
            <a:ext cx="6096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10972800" y="2304626"/>
            <a:ext cx="6096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10972800" y="2809239"/>
            <a:ext cx="6096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10972800" y="3313852"/>
            <a:ext cx="6096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10972800" y="3818465"/>
            <a:ext cx="6096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10972800" y="4323078"/>
            <a:ext cx="6096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10972800" y="4827691"/>
            <a:ext cx="6096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1215702" y="5332304"/>
            <a:ext cx="9566031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606100" y="5332304"/>
            <a:ext cx="6096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10969300" y="5332304"/>
            <a:ext cx="6096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1215702" y="5836920"/>
            <a:ext cx="9566031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606100" y="5836920"/>
            <a:ext cx="6096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10969300" y="5836920"/>
            <a:ext cx="6096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262852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12064" y="533400"/>
            <a:ext cx="11277600" cy="5812064"/>
          </a:xfrm>
          <a:prstGeom prst="rect">
            <a:avLst/>
          </a:prstGeom>
        </p:spPr>
        <p:txBody>
          <a:bodyPr/>
          <a:lstStyle>
            <a:lvl1pPr marL="228600" indent="-228600" algn="just" defTabSz="9144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24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-22860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2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685800" indent="-22860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22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914400" indent="-228600" algn="just">
              <a:buClr>
                <a:srgbClr val="B01C2E"/>
              </a:buClr>
              <a:buSzPct val="60000"/>
              <a:buFont typeface="Arial" charset="0"/>
              <a:buChar char="•"/>
              <a:defRPr lang="en-US" sz="20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14300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2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12064" y="41933"/>
            <a:ext cx="112776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395288" algn="l"/>
              </a:tabLst>
              <a:defRPr sz="220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11180064" y="6471105"/>
            <a:ext cx="6096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12064" y="407060"/>
            <a:ext cx="112776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0252E-F219-3A4E-A2D5-45D5E8996C76}"/>
              </a:ext>
            </a:extLst>
          </p:cNvPr>
          <p:cNvSpPr txBox="1"/>
          <p:nvPr userDrawn="1"/>
        </p:nvSpPr>
        <p:spPr>
          <a:xfrm>
            <a:off x="792480" y="6614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24E14-BAC5-CA48-9381-DA8C004CA200}"/>
              </a:ext>
            </a:extLst>
          </p:cNvPr>
          <p:cNvSpPr txBox="1"/>
          <p:nvPr userDrawn="1"/>
        </p:nvSpPr>
        <p:spPr>
          <a:xfrm>
            <a:off x="640080" y="65735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73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609600" y="1335024"/>
            <a:ext cx="18288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609600" y="3744363"/>
            <a:ext cx="18288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2540000" y="1348565"/>
            <a:ext cx="12192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2540000" y="3763963"/>
            <a:ext cx="12192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2540000" y="2199167"/>
            <a:ext cx="12192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2540000" y="4619625"/>
            <a:ext cx="12192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59200" y="1348565"/>
            <a:ext cx="7827264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59200" y="3763963"/>
            <a:ext cx="7827264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59200" y="2199167"/>
            <a:ext cx="7827264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3759200" y="4619625"/>
            <a:ext cx="7827264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38993085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6195484" y="1914525"/>
            <a:ext cx="48768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365760" rIns="182880" bIns="182880"/>
          <a:lstStyle/>
          <a:p>
            <a:endParaRPr lang="en-US" sz="180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1003300" y="1914525"/>
            <a:ext cx="48768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365760" rIns="182880" bIns="182880"/>
          <a:lstStyle/>
          <a:p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3122762" y="-699446"/>
            <a:ext cx="636898" cy="48768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40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1200" b="1"/>
            </a:lvl2pPr>
            <a:lvl3pPr indent="0" algn="ctr">
              <a:spcBef>
                <a:spcPts val="0"/>
              </a:spcBef>
              <a:buNone/>
              <a:defRPr sz="1200" b="1"/>
            </a:lvl3pPr>
            <a:lvl4pPr indent="0" algn="ctr">
              <a:spcBef>
                <a:spcPts val="0"/>
              </a:spcBef>
              <a:buNone/>
              <a:defRPr sz="1200" b="1"/>
            </a:lvl4pPr>
            <a:lvl5pPr indent="0" algn="ctr"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8315844" y="-699446"/>
            <a:ext cx="636898" cy="48768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40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1200" b="1"/>
            </a:lvl2pPr>
            <a:lvl3pPr indent="0" algn="ctr">
              <a:spcBef>
                <a:spcPts val="0"/>
              </a:spcBef>
              <a:buNone/>
              <a:defRPr sz="1200" b="1"/>
            </a:lvl3pPr>
            <a:lvl4pPr indent="0" algn="ctr">
              <a:spcBef>
                <a:spcPts val="0"/>
              </a:spcBef>
              <a:buNone/>
              <a:defRPr sz="1200" b="1"/>
            </a:lvl4pPr>
            <a:lvl5pPr indent="0" algn="ctr"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1002811" y="2282953"/>
            <a:ext cx="48768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2000"/>
            </a:lvl5pPr>
            <a:lvl6pPr marL="114300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195893" y="2282953"/>
            <a:ext cx="48768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1200"/>
            </a:lvl5pPr>
            <a:lvl6pPr marL="1143000">
              <a:buClr>
                <a:srgbClr val="B01C2E"/>
              </a:buClr>
              <a:buFont typeface="Arial" pitchFamily="34" charset="0"/>
              <a:buChar char="–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788506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588434" y="1911351"/>
            <a:ext cx="2561167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74320" bIns="91440"/>
          <a:lstStyle/>
          <a:p>
            <a:endParaRPr lang="en-US" sz="180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3403600" y="1911351"/>
            <a:ext cx="2559051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74320" bIns="91440"/>
          <a:lstStyle/>
          <a:p>
            <a:endParaRPr lang="en-US" sz="180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6197601" y="1911351"/>
            <a:ext cx="2561167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74320" bIns="91440"/>
          <a:lstStyle/>
          <a:p>
            <a:endParaRPr lang="en-US" sz="180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9027585" y="1911351"/>
            <a:ext cx="2561167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74320" bIns="91440"/>
          <a:lstStyle/>
          <a:p>
            <a:endParaRPr lang="en-US" sz="18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563115" y="473964"/>
            <a:ext cx="612648" cy="256032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40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1200" b="1"/>
            </a:lvl2pPr>
            <a:lvl3pPr indent="0" algn="ctr">
              <a:spcBef>
                <a:spcPts val="0"/>
              </a:spcBef>
              <a:buNone/>
              <a:defRPr sz="1200" b="1"/>
            </a:lvl3pPr>
            <a:lvl4pPr indent="0" algn="ctr">
              <a:spcBef>
                <a:spcPts val="0"/>
              </a:spcBef>
              <a:buNone/>
              <a:defRPr sz="1200" b="1"/>
            </a:lvl4pPr>
            <a:lvl5pPr indent="0" algn="ctr"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4377013" y="473964"/>
            <a:ext cx="612648" cy="256032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40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1200" b="1"/>
            </a:lvl2pPr>
            <a:lvl3pPr indent="0" algn="ctr">
              <a:spcBef>
                <a:spcPts val="0"/>
              </a:spcBef>
              <a:buNone/>
              <a:defRPr sz="1200" b="1"/>
            </a:lvl3pPr>
            <a:lvl4pPr indent="0" algn="ctr">
              <a:spcBef>
                <a:spcPts val="0"/>
              </a:spcBef>
              <a:buNone/>
              <a:defRPr sz="1200" b="1"/>
            </a:lvl4pPr>
            <a:lvl5pPr indent="0" algn="ctr"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7171436" y="473964"/>
            <a:ext cx="612648" cy="256032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40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1200" b="1"/>
            </a:lvl2pPr>
            <a:lvl3pPr indent="0" algn="ctr">
              <a:spcBef>
                <a:spcPts val="0"/>
              </a:spcBef>
              <a:buNone/>
              <a:defRPr sz="1200" b="1"/>
            </a:lvl3pPr>
            <a:lvl4pPr indent="0" algn="ctr">
              <a:spcBef>
                <a:spcPts val="0"/>
              </a:spcBef>
              <a:buNone/>
              <a:defRPr sz="1200" b="1"/>
            </a:lvl4pPr>
            <a:lvl5pPr indent="0" algn="ctr"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10002267" y="473964"/>
            <a:ext cx="612648" cy="256032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40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1200" b="1"/>
            </a:lvl2pPr>
            <a:lvl3pPr indent="0" algn="ctr">
              <a:spcBef>
                <a:spcPts val="0"/>
              </a:spcBef>
              <a:buNone/>
              <a:defRPr sz="1200" b="1"/>
            </a:lvl3pPr>
            <a:lvl4pPr indent="0" algn="ctr">
              <a:spcBef>
                <a:spcPts val="0"/>
              </a:spcBef>
              <a:buNone/>
              <a:defRPr sz="1200" b="1"/>
            </a:lvl4pPr>
            <a:lvl5pPr indent="0" algn="ctr"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589279" y="2155123"/>
            <a:ext cx="256032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2000"/>
            </a:lvl5pPr>
            <a:lvl6pPr marL="114300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403177" y="2155123"/>
            <a:ext cx="256032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2000"/>
            </a:lvl5pPr>
            <a:lvl6pPr marL="114300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6197600" y="2155123"/>
            <a:ext cx="256032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2000"/>
            </a:lvl5pPr>
            <a:lvl6pPr marL="114300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9028431" y="2155123"/>
            <a:ext cx="256032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2000"/>
            </a:lvl5pPr>
            <a:lvl6pPr marL="114300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4971483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1104" y="1450181"/>
            <a:ext cx="3462528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1200" b="1">
                <a:solidFill>
                  <a:schemeClr val="bg1"/>
                </a:solidFill>
              </a:defRPr>
            </a:lvl1pPr>
            <a:lvl2pPr marL="341313" indent="-169863">
              <a:defRPr sz="1200"/>
            </a:lvl2pPr>
            <a:lvl3pPr marL="512763" indent="-171450">
              <a:defRPr sz="1200"/>
            </a:lvl3pPr>
            <a:lvl4pPr marL="682625" indent="-169863">
              <a:defRPr sz="1200"/>
            </a:lvl4pPr>
            <a:lvl5pPr marL="854075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4364739" y="1447805"/>
            <a:ext cx="3534833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8278372" y="1447805"/>
            <a:ext cx="3534833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364736" y="2057400"/>
            <a:ext cx="3364992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2000"/>
            </a:lvl5pPr>
            <a:lvl6pPr marL="114300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8278368" y="2057400"/>
            <a:ext cx="3364992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2000"/>
            </a:lvl5pPr>
            <a:lvl6pPr marL="114300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51104" y="2057402"/>
            <a:ext cx="3364992" cy="276999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73736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914400">
              <a:buClr>
                <a:srgbClr val="B01C2E"/>
              </a:buClr>
              <a:buFont typeface="Arial" pitchFamily="34" charset="0"/>
              <a:buChar char="–"/>
              <a:defRPr sz="2000"/>
            </a:lvl5pPr>
            <a:lvl6pPr marL="114300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28635913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9505696" y="1493520"/>
            <a:ext cx="1975104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64592" indent="-164592" algn="l">
              <a:lnSpc>
                <a:spcPts val="14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1200" b="0">
                <a:solidFill>
                  <a:srgbClr val="000000"/>
                </a:solidFill>
              </a:defRPr>
            </a:lvl1pPr>
            <a:lvl2pPr marL="164592" indent="0" algn="l">
              <a:spcBef>
                <a:spcPts val="700"/>
              </a:spcBef>
              <a:buNone/>
              <a:defRPr sz="1200" b="0"/>
            </a:lvl2pPr>
            <a:lvl3pPr indent="0" algn="ctr">
              <a:spcBef>
                <a:spcPts val="0"/>
              </a:spcBef>
              <a:buNone/>
              <a:defRPr sz="1200" b="1"/>
            </a:lvl3pPr>
            <a:lvl4pPr indent="0" algn="ctr">
              <a:spcBef>
                <a:spcPts val="0"/>
              </a:spcBef>
              <a:buNone/>
              <a:defRPr sz="1200" b="1"/>
            </a:lvl4pPr>
            <a:lvl5pPr indent="0" algn="ctr"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609600" y="1600200"/>
            <a:ext cx="21336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1200" b="1" baseline="0">
                <a:solidFill>
                  <a:srgbClr val="FFFFFF"/>
                </a:solidFill>
              </a:defRPr>
            </a:lvl1pPr>
            <a:lvl2pPr marL="117475" indent="0">
              <a:buFontTx/>
              <a:buNone/>
              <a:defRPr sz="10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09600" y="4876800"/>
            <a:ext cx="21336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12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7475" indent="0">
              <a:buFontTx/>
              <a:buNone/>
              <a:defRPr sz="10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609600" y="3238500"/>
            <a:ext cx="21336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118872" marR="0" indent="-11887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12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17475" indent="0">
              <a:buFontTx/>
              <a:buNone/>
              <a:defRPr sz="10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922016" y="1600200"/>
            <a:ext cx="6486144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64592" marR="0" indent="-16459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64592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03504" indent="-164592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768096" indent="-164592">
              <a:buClr>
                <a:srgbClr val="B01C2E"/>
              </a:buClr>
              <a:buFont typeface="Arial" pitchFamily="34" charset="0"/>
              <a:buChar char="–"/>
              <a:defRPr sz="1200"/>
            </a:lvl5pPr>
            <a:lvl6pPr marL="914400" indent="-164592">
              <a:buClr>
                <a:srgbClr val="B01C2E"/>
              </a:buClr>
              <a:buFont typeface="Arial" pitchFamily="34" charset="0"/>
              <a:buChar char="–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922016" y="3238500"/>
            <a:ext cx="6486144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64592" marR="0" indent="-16459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64592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03504" indent="-164592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768096" indent="-164592">
              <a:buClr>
                <a:srgbClr val="B01C2E"/>
              </a:buClr>
              <a:buFont typeface="Arial" pitchFamily="34" charset="0"/>
              <a:buChar char="–"/>
              <a:defRPr sz="1200"/>
            </a:lvl5pPr>
            <a:lvl6pPr marL="914400" indent="-164592">
              <a:buClr>
                <a:srgbClr val="B01C2E"/>
              </a:buClr>
              <a:buFont typeface="Arial" pitchFamily="34" charset="0"/>
              <a:buChar char="–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922016" y="4876800"/>
            <a:ext cx="6486144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64592" marR="0" indent="-16459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1200" baseline="0"/>
            </a:lvl1pPr>
            <a:lvl2pPr marL="329184" indent="-164592"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438912" indent="-164592">
              <a:buClr>
                <a:srgbClr val="B01C2E"/>
              </a:buClr>
              <a:buFont typeface="Arial" pitchFamily="34" charset="0"/>
              <a:buChar char="‒"/>
              <a:defRPr sz="1200" baseline="0"/>
            </a:lvl3pPr>
            <a:lvl4pPr marL="603504" indent="-164592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768096" indent="-164592">
              <a:buClr>
                <a:srgbClr val="B01C2E"/>
              </a:buClr>
              <a:buFont typeface="Arial" pitchFamily="34" charset="0"/>
              <a:buChar char="–"/>
              <a:defRPr sz="1200"/>
            </a:lvl5pPr>
            <a:lvl6pPr marL="914400" indent="-164592">
              <a:buClr>
                <a:srgbClr val="B01C2E"/>
              </a:buClr>
              <a:buFont typeface="Arial" pitchFamily="34" charset="0"/>
              <a:buChar char="–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6410669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912284" y="2635250"/>
            <a:ext cx="10369549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1440" bIns="9144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800">
              <a:latin typeface="Arial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402080" y="1417320"/>
            <a:ext cx="438912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096000" y="1417320"/>
            <a:ext cx="438912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402080" y="1874520"/>
            <a:ext cx="438912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spcBef>
                <a:spcPts val="24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sz="1200"/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6096000" y="1874520"/>
            <a:ext cx="438912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spcBef>
                <a:spcPts val="24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sz="1200"/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31546883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5846233" y="3341688"/>
            <a:ext cx="501651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72000" tIns="72000" rIns="72000" bIns="72000" anchor="ctr"/>
          <a:lstStyle/>
          <a:p>
            <a:endParaRPr lang="en-US" sz="180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13536" y="1417320"/>
            <a:ext cx="4047744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12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7022169" y="1417320"/>
            <a:ext cx="407212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1113536" y="1874520"/>
            <a:ext cx="438912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spcBef>
                <a:spcPts val="24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sz="1200"/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6705177" y="1874520"/>
            <a:ext cx="438912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228600" indent="-228600">
              <a:spcBef>
                <a:spcPts val="24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sz="1200"/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3586849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8242300" y="1577977"/>
            <a:ext cx="3316224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228600" indent="-228600">
              <a:spcBef>
                <a:spcPts val="24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sz="1200"/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646176" y="1577977"/>
            <a:ext cx="3316224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228600" indent="-228600">
              <a:spcBef>
                <a:spcPts val="24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sz="1200"/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556000" y="1828800"/>
            <a:ext cx="524256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7780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3556000" y="2423160"/>
            <a:ext cx="524256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7780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3556000" y="3017520"/>
            <a:ext cx="524256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7780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3556000" y="3611880"/>
            <a:ext cx="524256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7780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3556000" y="4206240"/>
            <a:ext cx="524256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7780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3556000" y="4800600"/>
            <a:ext cx="524256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7780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3352800" y="1981200"/>
            <a:ext cx="316992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3352800" y="2570074"/>
            <a:ext cx="316992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3352800" y="3158948"/>
            <a:ext cx="316992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3352800" y="3747822"/>
            <a:ext cx="316992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3352800" y="4336696"/>
            <a:ext cx="316992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3352800" y="4925568"/>
            <a:ext cx="316992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1708481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528320" y="1600200"/>
            <a:ext cx="24384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3495040" y="1600200"/>
            <a:ext cx="816864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528320" y="2748280"/>
            <a:ext cx="24384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12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3495040" y="2748280"/>
            <a:ext cx="816864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28320" y="3896360"/>
            <a:ext cx="24384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12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495040" y="3896360"/>
            <a:ext cx="816864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6355" y="5044440"/>
            <a:ext cx="24384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12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3503075" y="5044440"/>
            <a:ext cx="816864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26843104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1187196" y="794005"/>
            <a:ext cx="1271016" cy="2426208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3149600" y="1371600"/>
            <a:ext cx="829056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149600" y="2474977"/>
            <a:ext cx="829056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3149600" y="3578353"/>
            <a:ext cx="829056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149600" y="4681728"/>
            <a:ext cx="829056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1187196" y="1897381"/>
            <a:ext cx="1271016" cy="2426208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1187196" y="3000757"/>
            <a:ext cx="1271016" cy="2426208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1187196" y="4104132"/>
            <a:ext cx="1271016" cy="2426208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231765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508000" y="1417320"/>
            <a:ext cx="5486400" cy="45720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600">
                <a:latin typeface="Calibri" charset="0"/>
                <a:ea typeface="Calibri" charset="0"/>
                <a:cs typeface="Calibri" charset="0"/>
              </a:defRPr>
            </a:lvl1pPr>
            <a:lvl2pPr marL="457200" indent="-228600">
              <a:buClr>
                <a:schemeClr val="accent1"/>
              </a:buClr>
              <a:buSzPct val="60000"/>
              <a:buFont typeface="Wingdings" charset="2"/>
              <a:buChar char="Ø"/>
              <a:defRPr lang="en-US" sz="16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685800" indent="-228600">
              <a:buClr>
                <a:schemeClr val="accent1"/>
              </a:buClr>
              <a:buSzPct val="60000"/>
              <a:buFont typeface="Courier New" charset="0"/>
              <a:buChar char="o"/>
              <a:defRPr sz="1600">
                <a:latin typeface="Calibri" charset="0"/>
                <a:ea typeface="Calibri" charset="0"/>
                <a:cs typeface="Calibri" charset="0"/>
              </a:defRPr>
            </a:lvl3pPr>
            <a:lvl4pPr marL="914400" indent="-228600">
              <a:buClr>
                <a:schemeClr val="accent1"/>
              </a:buClr>
              <a:buSzPct val="60000"/>
              <a:buFont typeface="Arial" charset="0"/>
              <a:buChar char="•"/>
              <a:defRPr sz="1600">
                <a:latin typeface="Calibri" charset="0"/>
                <a:ea typeface="Calibri" charset="0"/>
                <a:cs typeface="Calibri" charset="0"/>
              </a:defRPr>
            </a:lvl4pPr>
            <a:lvl5pPr marL="1143000">
              <a:buClr>
                <a:schemeClr val="accent1"/>
              </a:buClr>
              <a:buSzPct val="60000"/>
              <a:buFont typeface="Arial" pitchFamily="34" charset="0"/>
              <a:buChar char="–"/>
              <a:defRPr sz="16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6197600" y="1417320"/>
            <a:ext cx="5486400" cy="45720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600">
                <a:latin typeface="Calibri" charset="0"/>
                <a:ea typeface="Calibri" charset="0"/>
                <a:cs typeface="Calibri" charset="0"/>
              </a:defRPr>
            </a:lvl1pPr>
            <a:lvl2pPr marL="457200" indent="-228600">
              <a:buClr>
                <a:schemeClr val="accent1"/>
              </a:buClr>
              <a:buSzPct val="60000"/>
              <a:buFont typeface="Wingdings" charset="2"/>
              <a:buChar char="Ø"/>
              <a:defRPr lang="en-US" sz="16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685800" indent="-228600">
              <a:buClr>
                <a:schemeClr val="accent1"/>
              </a:buClr>
              <a:buSzPct val="60000"/>
              <a:buFont typeface="Courier New" charset="0"/>
              <a:buChar char="o"/>
              <a:defRPr sz="1600">
                <a:latin typeface="Calibri" charset="0"/>
                <a:ea typeface="Calibri" charset="0"/>
                <a:cs typeface="Calibri" charset="0"/>
              </a:defRPr>
            </a:lvl3pPr>
            <a:lvl4pPr marL="914400" indent="-228600">
              <a:buClr>
                <a:schemeClr val="accent1"/>
              </a:buClr>
              <a:buSzPct val="60000"/>
              <a:buFont typeface="Arial" charset="0"/>
              <a:buChar char="•"/>
              <a:defRPr sz="1600">
                <a:latin typeface="Calibri" charset="0"/>
                <a:ea typeface="Calibri" charset="0"/>
                <a:cs typeface="Calibri" charset="0"/>
              </a:defRPr>
            </a:lvl4pPr>
            <a:lvl5pPr marL="1143000">
              <a:buClr>
                <a:schemeClr val="accent1"/>
              </a:buClr>
              <a:buSzPct val="60000"/>
              <a:buFont typeface="Arial" pitchFamily="34" charset="0"/>
              <a:buChar char="–"/>
              <a:defRPr sz="16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748039" y="537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28283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7797801" y="3117850"/>
            <a:ext cx="4406900" cy="18288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277813" y="3122613"/>
            <a:ext cx="4416425" cy="18288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1741488" y="3122613"/>
            <a:ext cx="4416425" cy="18288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3758672" y="3122613"/>
            <a:ext cx="4416425" cy="18288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5777972" y="3122613"/>
            <a:ext cx="4416425" cy="18288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1016000" y="1417320"/>
            <a:ext cx="18288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3035300" y="1417320"/>
            <a:ext cx="18288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12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5052484" y="1417320"/>
            <a:ext cx="18288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12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7071784" y="1417320"/>
            <a:ext cx="18288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12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9086851" y="1417320"/>
            <a:ext cx="18288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12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812800" y="2133601"/>
            <a:ext cx="10521696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812800" y="3390901"/>
            <a:ext cx="10521696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  <a:lvl4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812800" y="4648200"/>
            <a:ext cx="10521696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  <a:lvl4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37297497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4364736" y="1444752"/>
            <a:ext cx="3462528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7160768" y="1524000"/>
            <a:ext cx="4218432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812800" y="1524000"/>
            <a:ext cx="4218432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7160768" y="2550160"/>
            <a:ext cx="4218432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812800" y="2550160"/>
            <a:ext cx="4218432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7160768" y="3576320"/>
            <a:ext cx="4218432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812800" y="3576320"/>
            <a:ext cx="4218432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7160768" y="4602480"/>
            <a:ext cx="4218432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812800" y="4602480"/>
            <a:ext cx="4218432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118872" indent="-118872">
              <a:spcBef>
                <a:spcPts val="20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9133517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331200" y="1420504"/>
            <a:ext cx="3450336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233363" indent="-233363" algn="l"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200" baseline="0"/>
            </a:lvl1pPr>
            <a:lvl2pPr marL="338138" indent="-173038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1200" baseline="0"/>
            </a:lvl2pPr>
            <a:lvl3pPr marL="502920" indent="-173038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defRPr sz="1200" baseline="0"/>
            </a:lvl3pPr>
            <a:lvl4pPr marL="685800" indent="-173736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1200"/>
            </a:lvl4pPr>
            <a:lvl5pPr marL="850392" indent="-173736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defRPr sz="1200"/>
            </a:lvl5pPr>
            <a:lvl6pPr marL="1115568">
              <a:buClr>
                <a:srgbClr val="B01C1A"/>
              </a:buClr>
              <a:buFont typeface="Arial" pitchFamily="34" charset="0"/>
              <a:buChar char="–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70560" y="1554480"/>
            <a:ext cx="737616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118872" indent="-118872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70560" y="2748280"/>
            <a:ext cx="737616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118872" indent="-118872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70560" y="3942080"/>
            <a:ext cx="737616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118872" indent="-118872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670560" y="5135880"/>
            <a:ext cx="737616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118872" indent="-118872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1200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4379478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06400" y="2362200"/>
            <a:ext cx="8156448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1000" b="1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406400" y="3491484"/>
            <a:ext cx="8128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1000" b="1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6400" y="4620768"/>
            <a:ext cx="8128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1000" b="1" baseline="0">
                <a:solidFill>
                  <a:schemeClr val="tx1"/>
                </a:solidFill>
              </a:defRPr>
            </a:lvl1pPr>
            <a:lvl2pPr marL="347472" indent="-164592">
              <a:spcBef>
                <a:spcPts val="300"/>
              </a:spcBef>
              <a:buClr>
                <a:srgbClr val="B01C2E"/>
              </a:buClr>
              <a:buFont typeface="Arial" pitchFamily="34" charset="0"/>
              <a:buChar char="•"/>
              <a:defRPr sz="1200" baseline="0"/>
            </a:lvl2pPr>
            <a:lvl3pPr marL="530352" indent="-173736">
              <a:buClr>
                <a:srgbClr val="B01C2E"/>
              </a:buClr>
              <a:buFont typeface="Arial" pitchFamily="34" charset="0"/>
              <a:buChar char="‒"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8548577" y="1417320"/>
            <a:ext cx="280416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5854700" y="2136788"/>
            <a:ext cx="1975104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233363" indent="-233363" algn="l"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000" baseline="0"/>
            </a:lvl1pPr>
            <a:lvl2pPr marL="338138" indent="-173038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1000" baseline="0"/>
            </a:lvl2pPr>
            <a:lvl3pPr marL="502920" indent="-173038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defRPr sz="1000" baseline="0"/>
            </a:lvl3pPr>
            <a:lvl4pPr marL="685800" indent="-173736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1000"/>
            </a:lvl4pPr>
            <a:lvl5pPr marL="850392" indent="-173736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3698748" y="2136788"/>
            <a:ext cx="1975104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233363" indent="-233363" algn="l"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000" baseline="0"/>
            </a:lvl1pPr>
            <a:lvl2pPr marL="338138" indent="-173038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1000" baseline="0"/>
            </a:lvl2pPr>
            <a:lvl3pPr marL="502920" indent="-173038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defRPr sz="1000" baseline="0"/>
            </a:lvl3pPr>
            <a:lvl4pPr marL="685800" indent="-173736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1000"/>
            </a:lvl4pPr>
            <a:lvl5pPr marL="850392" indent="-173736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542796" y="2136788"/>
            <a:ext cx="1975104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233363" indent="-233363" algn="l"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000" baseline="0"/>
            </a:lvl1pPr>
            <a:lvl2pPr marL="338138" indent="-173038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1000" baseline="0"/>
            </a:lvl2pPr>
            <a:lvl3pPr marL="502920" indent="-173038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defRPr sz="1000" baseline="0"/>
            </a:lvl3pPr>
            <a:lvl4pPr marL="685800" indent="-173736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1000"/>
            </a:lvl4pPr>
            <a:lvl5pPr marL="850392" indent="-173736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542796" y="1738919"/>
            <a:ext cx="1975104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1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3698748" y="1738919"/>
            <a:ext cx="1975104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1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5854700" y="1738919"/>
            <a:ext cx="1975104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1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8548577" y="1861185"/>
            <a:ext cx="280416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228600" indent="-228600">
              <a:spcBef>
                <a:spcPts val="24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sz="1200"/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14445462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4091518" y="1981201"/>
            <a:ext cx="3382433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80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609601" y="1982789"/>
            <a:ext cx="3373967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80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7579785" y="1981201"/>
            <a:ext cx="3829049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80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7574514" y="1983087"/>
            <a:ext cx="383432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20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2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682625" indent="-169863">
              <a:buClr>
                <a:srgbClr val="B01C2E"/>
              </a:buClr>
              <a:defRPr sz="12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091412" y="1983087"/>
            <a:ext cx="3565957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2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2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682625" indent="-169863">
              <a:buClr>
                <a:srgbClr val="B01C2E"/>
              </a:buClr>
              <a:defRPr sz="12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609600" y="4038600"/>
            <a:ext cx="107696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609600" y="5937504"/>
            <a:ext cx="5266944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73736" algn="l">
              <a:buClr>
                <a:schemeClr val="accent1"/>
              </a:buClr>
              <a:buFont typeface="Wingdings" pitchFamily="2" charset="2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6114371" y="5937504"/>
            <a:ext cx="5266944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73736" algn="l">
              <a:buClr>
                <a:schemeClr val="accent1"/>
              </a:buClr>
              <a:buFont typeface="Wingdings" pitchFamily="2" charset="2"/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09600" y="1417320"/>
            <a:ext cx="692505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1313" indent="-169863">
              <a:defRPr sz="1200"/>
            </a:lvl2pPr>
            <a:lvl3pPr marL="512763" indent="-171450">
              <a:defRPr sz="1200"/>
            </a:lvl3pPr>
            <a:lvl4pPr marL="682625" indent="-169863">
              <a:defRPr sz="1200"/>
            </a:lvl4pPr>
            <a:lvl5pPr marL="854075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7541684" y="1417325"/>
            <a:ext cx="4047744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09600" y="1983087"/>
            <a:ext cx="3565957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2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2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682625" indent="-169863">
              <a:buClr>
                <a:srgbClr val="B01C2E"/>
              </a:buClr>
              <a:defRPr sz="12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609600" y="1981200"/>
            <a:ext cx="3297573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4192430" y="1988239"/>
            <a:ext cx="3183381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609600" y="4343400"/>
            <a:ext cx="107696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3736" indent="-173736">
              <a:lnSpc>
                <a:spcPct val="95000"/>
              </a:lnSpc>
              <a:spcBef>
                <a:spcPts val="720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7472" indent="-173736">
              <a:lnSpc>
                <a:spcPct val="95000"/>
              </a:lnSpc>
              <a:spcBef>
                <a:spcPts val="300"/>
              </a:spcBef>
              <a:buClr>
                <a:schemeClr val="accent1"/>
              </a:buClr>
              <a:buFont typeface="Arial" pitchFamily="34" charset="0"/>
              <a:buChar char="•"/>
              <a:defRPr sz="1200"/>
            </a:lvl2pPr>
            <a:lvl3pPr marL="521208" indent="-173736">
              <a:lnSpc>
                <a:spcPct val="95000"/>
              </a:lnSpc>
              <a:spcBef>
                <a:spcPts val="300"/>
              </a:spcBef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 indent="-173736">
              <a:lnSpc>
                <a:spcPct val="95000"/>
              </a:lnSpc>
              <a:spcBef>
                <a:spcPts val="300"/>
              </a:spcBef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914400" indent="-173736">
              <a:lnSpc>
                <a:spcPct val="95000"/>
              </a:lnSpc>
              <a:spcBef>
                <a:spcPts val="300"/>
              </a:spcBef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7683241" y="1987175"/>
            <a:ext cx="372559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26667650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7342718" y="1755775"/>
            <a:ext cx="905933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117475" eaLnBrk="0" hangingPunct="0">
              <a:lnSpc>
                <a:spcPct val="95000"/>
              </a:lnSpc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3991647" y="1290639"/>
            <a:ext cx="316992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637117" y="1290639"/>
            <a:ext cx="316992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3991647" y="1290638"/>
            <a:ext cx="316992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8400511" y="1290638"/>
            <a:ext cx="316992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637117" y="1290638"/>
            <a:ext cx="316992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759037" y="1731264"/>
            <a:ext cx="292608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118872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759037" y="2357120"/>
            <a:ext cx="292608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759037" y="2982976"/>
            <a:ext cx="292608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759037" y="3608832"/>
            <a:ext cx="292608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759037" y="4234688"/>
            <a:ext cx="292608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759037" y="5486400"/>
            <a:ext cx="292608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759037" y="4860544"/>
            <a:ext cx="292608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4113567" y="1743456"/>
            <a:ext cx="292608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4113567" y="2369312"/>
            <a:ext cx="292608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4113567" y="2995168"/>
            <a:ext cx="292608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4113567" y="3621024"/>
            <a:ext cx="292608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4113567" y="4246880"/>
            <a:ext cx="292608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4113567" y="5498592"/>
            <a:ext cx="292608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4113567" y="4872736"/>
            <a:ext cx="292608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8400511" y="1743456"/>
            <a:ext cx="316992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8400511" y="2369312"/>
            <a:ext cx="316992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8400511" y="2995168"/>
            <a:ext cx="316992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8400511" y="3621024"/>
            <a:ext cx="316992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8400511" y="4246880"/>
            <a:ext cx="316992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8400511" y="5498592"/>
            <a:ext cx="316992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8400511" y="4872736"/>
            <a:ext cx="316992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118872" indent="-118872">
              <a:lnSpc>
                <a:spcPct val="95000"/>
              </a:lnSpc>
              <a:spcBef>
                <a:spcPts val="200"/>
              </a:spcBef>
              <a:buClr>
                <a:srgbClr val="B01C2E"/>
              </a:buClr>
              <a:buFont typeface="Wingdings 2" pitchFamily="18" charset="2"/>
              <a:buChar char=""/>
              <a:defRPr sz="1100" baseline="0">
                <a:solidFill>
                  <a:schemeClr val="tx1"/>
                </a:solidFill>
              </a:defRPr>
            </a:lvl1pPr>
            <a:lvl2pPr marL="118872" indent="0">
              <a:spcBef>
                <a:spcPts val="300"/>
              </a:spcBef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10896002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7133167" y="1497014"/>
            <a:ext cx="905933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9549384" y="-97536"/>
            <a:ext cx="640080" cy="3425952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40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1200" b="1"/>
            </a:lvl2pPr>
            <a:lvl3pPr indent="0" algn="ctr">
              <a:spcBef>
                <a:spcPts val="0"/>
              </a:spcBef>
              <a:buNone/>
              <a:defRPr sz="1200" b="1"/>
            </a:lvl3pPr>
            <a:lvl4pPr indent="0" algn="ctr">
              <a:spcBef>
                <a:spcPts val="0"/>
              </a:spcBef>
              <a:buNone/>
              <a:defRPr sz="1200" b="1"/>
            </a:lvl4pPr>
            <a:lvl5pPr indent="0" algn="ctr"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156448" y="1981200"/>
            <a:ext cx="3425952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233363" indent="-233363" algn="l">
              <a:spcBef>
                <a:spcPts val="200"/>
              </a:spcBef>
              <a:buClr>
                <a:srgbClr val="B01C2E"/>
              </a:buClr>
              <a:buFont typeface="Wingdings" pitchFamily="2" charset="2"/>
              <a:buChar char="§"/>
              <a:defRPr sz="1200" b="1" baseline="0"/>
            </a:lvl1pPr>
            <a:lvl2pPr marL="338138" indent="-173038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1200" b="1" baseline="0"/>
            </a:lvl2pPr>
            <a:lvl3pPr marL="502920" indent="-173038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defRPr sz="1200" b="1" baseline="0"/>
            </a:lvl3pPr>
            <a:lvl4pPr marL="685800" indent="-173736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1200" b="1"/>
            </a:lvl4pPr>
            <a:lvl5pPr marL="850392" indent="-173736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508004" y="1497016"/>
            <a:ext cx="2018337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76213" indent="-176213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1200" baseline="0"/>
            </a:lvl1pPr>
            <a:lvl2pPr marL="342900" indent="-166688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1200"/>
            </a:lvl2pPr>
            <a:lvl3pPr marL="519113" indent="-176213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685800" indent="-166688">
              <a:buClr>
                <a:srgbClr val="B01C2E"/>
              </a:buClr>
              <a:defRPr sz="1200"/>
            </a:lvl4pPr>
            <a:lvl5pPr marL="914400" indent="-166688"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508004" y="2985438"/>
            <a:ext cx="2018337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76213" indent="-176213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1200" baseline="0"/>
            </a:lvl1pPr>
            <a:lvl2pPr marL="342900" indent="-166688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1200"/>
            </a:lvl2pPr>
            <a:lvl3pPr marL="519113" indent="-176213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685800" indent="-166688">
              <a:buClr>
                <a:srgbClr val="B01C2E"/>
              </a:buClr>
              <a:defRPr sz="1200"/>
            </a:lvl4pPr>
            <a:lvl5pPr marL="914400" indent="-166688"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508004" y="4473858"/>
            <a:ext cx="2018337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76213" indent="-176213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1200" baseline="0"/>
            </a:lvl1pPr>
            <a:lvl2pPr marL="342900" indent="-166688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1200"/>
            </a:lvl2pPr>
            <a:lvl3pPr marL="519113" indent="-176213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685800" indent="-166688">
              <a:buClr>
                <a:srgbClr val="B01C2E"/>
              </a:buClr>
              <a:defRPr sz="1200"/>
            </a:lvl4pPr>
            <a:lvl5pPr marL="914400" indent="-166688"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743204" y="1497016"/>
            <a:ext cx="2018337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76213" indent="-176213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1200" baseline="0"/>
            </a:lvl1pPr>
            <a:lvl2pPr marL="342900" indent="-166688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1200"/>
            </a:lvl2pPr>
            <a:lvl3pPr marL="519113" indent="-176213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685800" indent="-166688">
              <a:buClr>
                <a:srgbClr val="B01C2E"/>
              </a:buClr>
              <a:defRPr sz="1200"/>
            </a:lvl4pPr>
            <a:lvl5pPr marL="914400" indent="-166688"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743204" y="2985438"/>
            <a:ext cx="2018337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76213" indent="-176213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1200" baseline="0"/>
            </a:lvl1pPr>
            <a:lvl2pPr marL="342900" indent="-166688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1200"/>
            </a:lvl2pPr>
            <a:lvl3pPr marL="519113" indent="-176213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685800" indent="-166688">
              <a:buClr>
                <a:srgbClr val="B01C2E"/>
              </a:buClr>
              <a:defRPr sz="1200"/>
            </a:lvl4pPr>
            <a:lvl5pPr marL="914400" indent="-166688"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743204" y="4473858"/>
            <a:ext cx="2018337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76213" indent="-176213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1200" baseline="0"/>
            </a:lvl1pPr>
            <a:lvl2pPr marL="342900" indent="-166688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1200"/>
            </a:lvl2pPr>
            <a:lvl3pPr marL="519113" indent="-176213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685800" indent="-166688">
              <a:buClr>
                <a:srgbClr val="B01C2E"/>
              </a:buClr>
              <a:defRPr sz="1200"/>
            </a:lvl4pPr>
            <a:lvl5pPr marL="914400" indent="-166688"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4978404" y="1497016"/>
            <a:ext cx="2018337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76213" indent="-176213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1200" baseline="0"/>
            </a:lvl1pPr>
            <a:lvl2pPr marL="342900" indent="-166688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1200"/>
            </a:lvl2pPr>
            <a:lvl3pPr marL="519113" indent="-176213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685800" indent="-166688">
              <a:buClr>
                <a:srgbClr val="B01C2E"/>
              </a:buClr>
              <a:defRPr sz="1200"/>
            </a:lvl4pPr>
            <a:lvl5pPr marL="914400" indent="-166688"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4978404" y="2985438"/>
            <a:ext cx="2018337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76213" indent="-176213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1200" baseline="0"/>
            </a:lvl1pPr>
            <a:lvl2pPr marL="342900" indent="-166688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1200"/>
            </a:lvl2pPr>
            <a:lvl3pPr marL="519113" indent="-176213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685800" indent="-166688">
              <a:buClr>
                <a:srgbClr val="B01C2E"/>
              </a:buClr>
              <a:defRPr sz="1200"/>
            </a:lvl4pPr>
            <a:lvl5pPr marL="914400" indent="-166688"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4978404" y="4473858"/>
            <a:ext cx="2018337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76213" indent="-176213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1200" baseline="0"/>
            </a:lvl1pPr>
            <a:lvl2pPr marL="342900" indent="-166688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1200"/>
            </a:lvl2pPr>
            <a:lvl3pPr marL="519113" indent="-176213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685800" indent="-166688">
              <a:buClr>
                <a:srgbClr val="B01C2E"/>
              </a:buClr>
              <a:defRPr sz="1200"/>
            </a:lvl4pPr>
            <a:lvl5pPr marL="914400" indent="-166688"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1315844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1340909" y="2289175"/>
            <a:ext cx="768350" cy="850900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881313" y="3486680"/>
            <a:ext cx="752475" cy="833967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4429126" y="4714875"/>
            <a:ext cx="698500" cy="793751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5175608" y="4986243"/>
            <a:ext cx="6413145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76213" marR="0" indent="-1762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1200"/>
            </a:lvl1pPr>
            <a:lvl2pPr marL="342900" indent="-166688">
              <a:buClr>
                <a:srgbClr val="B01C2E"/>
              </a:buClr>
              <a:buSzPct val="125000"/>
              <a:defRPr sz="1200"/>
            </a:lvl2pPr>
            <a:lvl3pPr marL="519113" indent="-176213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685800" indent="-166688">
              <a:defRPr sz="1400"/>
            </a:lvl4pPr>
            <a:lvl5pPr marL="914400" indent="-166688"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638822" y="1441358"/>
            <a:ext cx="6413145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76213" marR="0" indent="-1762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1200"/>
            </a:lvl1pPr>
            <a:lvl2pPr marL="342900" indent="-166688">
              <a:buClr>
                <a:srgbClr val="B01C2E"/>
              </a:buClr>
              <a:buSzPct val="125000"/>
              <a:defRPr sz="1200"/>
            </a:lvl2pPr>
            <a:lvl3pPr marL="519113" indent="-176213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685800" indent="-166688">
              <a:defRPr sz="1400"/>
            </a:lvl4pPr>
            <a:lvl5pPr marL="914400" indent="-166688"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150310" y="2622986"/>
            <a:ext cx="6413145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76213" marR="0" indent="-1762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1200"/>
            </a:lvl1pPr>
            <a:lvl2pPr marL="342900" indent="-166688">
              <a:buClr>
                <a:srgbClr val="B01C2E"/>
              </a:buClr>
              <a:buSzPct val="125000"/>
              <a:defRPr sz="1200"/>
            </a:lvl2pPr>
            <a:lvl3pPr marL="519113" indent="-176213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685800" indent="-166688">
              <a:defRPr sz="1400"/>
            </a:lvl4pPr>
            <a:lvl5pPr marL="914400" indent="-166688"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3674314" y="3804614"/>
            <a:ext cx="6413145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76213" marR="0" indent="-1762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1200"/>
            </a:lvl1pPr>
            <a:lvl2pPr marL="342900" indent="-166688">
              <a:buClr>
                <a:srgbClr val="B01C2E"/>
              </a:buClr>
              <a:buSzPct val="125000"/>
              <a:defRPr sz="1200"/>
            </a:lvl2pPr>
            <a:lvl3pPr marL="519113" indent="-176213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685800" indent="-166688">
              <a:defRPr sz="1400"/>
            </a:lvl4pPr>
            <a:lvl5pPr marL="914400" indent="-166688"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1083059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950384" y="1782764"/>
            <a:ext cx="10625667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950384" y="5300664"/>
            <a:ext cx="10625667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950384" y="4129089"/>
            <a:ext cx="10625667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950384" y="2955925"/>
            <a:ext cx="10625667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944921" y="1501649"/>
            <a:ext cx="9934099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76213" indent="-176213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-166688">
              <a:buSzPct val="125000"/>
              <a:defRPr sz="1400"/>
            </a:lvl2pPr>
            <a:lvl3pPr marL="519113" indent="-176213">
              <a:defRPr sz="1400"/>
            </a:lvl3pPr>
            <a:lvl4pPr marL="685800" indent="-166688">
              <a:defRPr sz="1400"/>
            </a:lvl4pPr>
            <a:lvl5pPr marL="914400" indent="-166688"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944921" y="5019703"/>
            <a:ext cx="9934099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76213" marR="0" indent="-176213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>
                <a:solidFill>
                  <a:schemeClr val="bg1"/>
                </a:solidFill>
              </a:defRPr>
            </a:lvl1pPr>
            <a:lvl2pPr marL="342900" indent="-166688">
              <a:buSzPct val="125000"/>
              <a:defRPr sz="1400"/>
            </a:lvl2pPr>
            <a:lvl3pPr marL="519113" indent="-176213">
              <a:defRPr sz="1400"/>
            </a:lvl3pPr>
            <a:lvl4pPr marL="685800" indent="-166688">
              <a:defRPr sz="1400"/>
            </a:lvl4pPr>
            <a:lvl5pPr marL="914400" indent="-166688"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944921" y="3847016"/>
            <a:ext cx="9934099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76213" indent="-176213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-166688">
              <a:buSzPct val="125000"/>
              <a:defRPr sz="1400"/>
            </a:lvl2pPr>
            <a:lvl3pPr marL="519113" indent="-176213">
              <a:defRPr sz="1400"/>
            </a:lvl3pPr>
            <a:lvl4pPr marL="685800" indent="-166688">
              <a:defRPr sz="1400"/>
            </a:lvl4pPr>
            <a:lvl5pPr marL="914400" indent="-166688"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944921" y="2674335"/>
            <a:ext cx="9934099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76213" indent="-176213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-166688">
              <a:buSzPct val="125000"/>
              <a:defRPr sz="1400"/>
            </a:lvl2pPr>
            <a:lvl3pPr marL="519113" indent="-176213">
              <a:defRPr sz="1400"/>
            </a:lvl3pPr>
            <a:lvl4pPr marL="685800" indent="-166688">
              <a:defRPr sz="1400"/>
            </a:lvl4pPr>
            <a:lvl5pPr marL="914400" indent="-166688"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830235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637117" y="3294064"/>
            <a:ext cx="10651067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637117" y="4670425"/>
            <a:ext cx="10651067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637117" y="6046789"/>
            <a:ext cx="10651067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110661" y="1290643"/>
            <a:ext cx="2494291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1313" indent="-169863">
              <a:defRPr sz="1200"/>
            </a:lvl2pPr>
            <a:lvl3pPr marL="512763" indent="-171450">
              <a:defRPr sz="1200"/>
            </a:lvl3pPr>
            <a:lvl4pPr marL="682625" indent="-169863">
              <a:defRPr sz="1200"/>
            </a:lvl4pPr>
            <a:lvl5pPr marL="854075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9195340" y="1290643"/>
            <a:ext cx="2538493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1313" indent="-169863">
              <a:defRPr sz="1200"/>
            </a:lvl2pPr>
            <a:lvl3pPr marL="512763" indent="-171450">
              <a:defRPr sz="1200"/>
            </a:lvl3pPr>
            <a:lvl4pPr marL="682625" indent="-169863">
              <a:defRPr sz="1200"/>
            </a:lvl4pPr>
            <a:lvl5pPr marL="854075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6819046" y="1290643"/>
            <a:ext cx="2538493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>
                <a:solidFill>
                  <a:schemeClr val="bg1"/>
                </a:solidFill>
              </a:defRPr>
            </a:lvl1pPr>
            <a:lvl2pPr marL="341313" indent="-169863">
              <a:defRPr sz="1200"/>
            </a:lvl2pPr>
            <a:lvl3pPr marL="512763" indent="-171450">
              <a:defRPr sz="1200"/>
            </a:lvl3pPr>
            <a:lvl4pPr marL="682625" indent="-169863">
              <a:defRPr sz="1200"/>
            </a:lvl4pPr>
            <a:lvl5pPr marL="854075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4442752" y="1290643"/>
            <a:ext cx="2538493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1313" indent="-169863">
              <a:defRPr sz="1200"/>
            </a:lvl2pPr>
            <a:lvl3pPr marL="512763" indent="-171450">
              <a:defRPr sz="1200"/>
            </a:lvl3pPr>
            <a:lvl4pPr marL="682625" indent="-169863">
              <a:defRPr sz="1200"/>
            </a:lvl4pPr>
            <a:lvl5pPr marL="854075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09600" y="2068960"/>
            <a:ext cx="134112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1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0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000"/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609600" y="3436667"/>
            <a:ext cx="134112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1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0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000"/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609600" y="4802487"/>
            <a:ext cx="134112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1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0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000"/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110661" y="2068960"/>
            <a:ext cx="2206752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1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0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000"/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110661" y="3441508"/>
            <a:ext cx="2206752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1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0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000"/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2110661" y="4807328"/>
            <a:ext cx="2206752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1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0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000"/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442752" y="2066925"/>
            <a:ext cx="2206752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1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0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000"/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442752" y="3439473"/>
            <a:ext cx="2206752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1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0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000"/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4442752" y="4805293"/>
            <a:ext cx="2206752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1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0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000"/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19045" y="2066925"/>
            <a:ext cx="2206752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1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0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000"/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819045" y="3439473"/>
            <a:ext cx="2206752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1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0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000"/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6819045" y="4805293"/>
            <a:ext cx="2206752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1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0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000"/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9195340" y="2066925"/>
            <a:ext cx="2206752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1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0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000"/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9195340" y="3439473"/>
            <a:ext cx="2206752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1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0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000"/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9195340" y="4805293"/>
            <a:ext cx="2206752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1100" baseline="0"/>
            </a:lvl1pPr>
            <a:lvl2pPr marL="341313" indent="-169863">
              <a:buClr>
                <a:srgbClr val="B01C2E"/>
              </a:buClr>
              <a:buFont typeface="Arial" pitchFamily="34" charset="0"/>
              <a:buChar char="•"/>
              <a:defRPr sz="1000"/>
            </a:lvl2pPr>
            <a:lvl3pPr marL="512763" indent="-171450">
              <a:buClr>
                <a:srgbClr val="B01C2E"/>
              </a:buClr>
              <a:buFont typeface="Arial" pitchFamily="34" charset="0"/>
              <a:buChar char="–"/>
              <a:defRPr sz="1000"/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2708160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508000" y="1417320"/>
            <a:ext cx="5486400" cy="22860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 2" pitchFamily="18" charset="2"/>
              <a:buChar char=""/>
              <a:defRPr sz="16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6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6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6197600" y="1417320"/>
            <a:ext cx="5486400" cy="22860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 2" pitchFamily="18" charset="2"/>
              <a:buChar char=""/>
              <a:defRPr sz="16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6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6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508000" y="3886200"/>
            <a:ext cx="11176000" cy="22860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 2" pitchFamily="18" charset="2"/>
              <a:buChar char=""/>
              <a:defRPr sz="16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6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6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13383902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868085" y="1277938"/>
            <a:ext cx="8824383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37160" tIns="137160" rIns="228600" bIns="13716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80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880784" y="1568450"/>
            <a:ext cx="8811683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554302" y="3602303"/>
            <a:ext cx="4665662" cy="16933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3445933" y="1576388"/>
            <a:ext cx="7374467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624417" y="1860550"/>
            <a:ext cx="10759016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137160" rIns="228600" bIns="13716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8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624418" y="1277938"/>
            <a:ext cx="2256367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37160" tIns="137160" rIns="228600" bIns="13716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80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630767" y="1277938"/>
            <a:ext cx="22352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879952" y="1282930"/>
            <a:ext cx="8496387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4021495" y="1574557"/>
            <a:ext cx="552995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88796" y="1574557"/>
            <a:ext cx="552995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886892" y="1574557"/>
            <a:ext cx="552995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3454193" y="1574557"/>
            <a:ext cx="552995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6290700" y="1574557"/>
            <a:ext cx="552995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6858001" y="1574557"/>
            <a:ext cx="552995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156097" y="1574557"/>
            <a:ext cx="552995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5723399" y="1574557"/>
            <a:ext cx="552995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8559905" y="1574557"/>
            <a:ext cx="552995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9127207" y="1574557"/>
            <a:ext cx="552995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7425303" y="1574557"/>
            <a:ext cx="552995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992604" y="1574557"/>
            <a:ext cx="552995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9694508" y="1574557"/>
            <a:ext cx="552995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10261809" y="1574557"/>
            <a:ext cx="552995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10829111" y="1574557"/>
            <a:ext cx="552995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730741" y="1548247"/>
            <a:ext cx="860776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868569" y="1278088"/>
            <a:ext cx="860776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>
                <a:solidFill>
                  <a:schemeClr val="bg1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711200" y="1905000"/>
            <a:ext cx="207264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73736" indent="-173736" algn="l">
              <a:spcBef>
                <a:spcPts val="200"/>
              </a:spcBef>
              <a:buClr>
                <a:srgbClr val="B01C2E"/>
              </a:buClr>
              <a:buFont typeface="Wingdings" pitchFamily="2" charset="2"/>
              <a:buChar char="§"/>
              <a:defRPr sz="1200" baseline="0"/>
            </a:lvl1pPr>
            <a:lvl2pPr marL="338138" indent="-173038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1200" baseline="0"/>
            </a:lvl2pPr>
            <a:lvl3pPr marL="502920" indent="-173038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defRPr sz="1200" baseline="0"/>
            </a:lvl3pPr>
            <a:lvl4pPr marL="685800" indent="-173736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1200"/>
            </a:lvl4pPr>
            <a:lvl5pPr marL="850392" indent="-173736">
              <a:spcBef>
                <a:spcPts val="200"/>
              </a:spcBef>
              <a:buClr>
                <a:srgbClr val="B01C2E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39893124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2074333" y="1828801"/>
            <a:ext cx="9508067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800">
              <a:latin typeface="Arial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596900" y="2189163"/>
            <a:ext cx="1464733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800">
              <a:latin typeface="Arial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590551" y="1819275"/>
            <a:ext cx="10979149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683685" y="1566864"/>
            <a:ext cx="117898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400"/>
              </a:lnSpc>
              <a:spcBef>
                <a:spcPts val="1500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800" b="1">
                <a:solidFill>
                  <a:srgbClr val="000000"/>
                </a:solidFill>
                <a:latin typeface="Arial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683685" y="1939925"/>
            <a:ext cx="1178983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400"/>
              </a:lnSpc>
              <a:spcBef>
                <a:spcPts val="1500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800" b="1">
                <a:solidFill>
                  <a:srgbClr val="000000"/>
                </a:solidFill>
                <a:latin typeface="Arial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590551" y="2200275"/>
            <a:ext cx="109728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590551" y="5486400"/>
            <a:ext cx="109728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2074334" y="1468439"/>
            <a:ext cx="9469967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2061634" y="1828800"/>
            <a:ext cx="865717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061633" y="1835813"/>
            <a:ext cx="86121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937751" y="1835813"/>
            <a:ext cx="86251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3800274" y="1835813"/>
            <a:ext cx="869005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4662791" y="1835813"/>
            <a:ext cx="856035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18824" y="1835813"/>
            <a:ext cx="86563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6394315" y="1835813"/>
            <a:ext cx="86563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7250347" y="1835813"/>
            <a:ext cx="86563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8112867" y="1835813"/>
            <a:ext cx="869005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8975387" y="1835813"/>
            <a:ext cx="86252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9844389" y="1835813"/>
            <a:ext cx="86563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10700427" y="1835813"/>
            <a:ext cx="87089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25653" y="2230260"/>
            <a:ext cx="1407236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625653" y="2595570"/>
            <a:ext cx="1407236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625653" y="2960880"/>
            <a:ext cx="1407236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625653" y="3326190"/>
            <a:ext cx="1407236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625653" y="3691500"/>
            <a:ext cx="1407236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625653" y="4056810"/>
            <a:ext cx="1407236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625653" y="5152742"/>
            <a:ext cx="1407236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625653" y="4422120"/>
            <a:ext cx="1407236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625653" y="4787430"/>
            <a:ext cx="1407236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2083023" y="1531015"/>
            <a:ext cx="865632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94301C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937751" y="1531015"/>
            <a:ext cx="865632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B01C2E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3800271" y="1531015"/>
            <a:ext cx="865632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B01C2E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4662791" y="1531015"/>
            <a:ext cx="865632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B01C2E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5518824" y="1531015"/>
            <a:ext cx="865632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B01C2E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6394315" y="1531015"/>
            <a:ext cx="865632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B01C2E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7250347" y="1531015"/>
            <a:ext cx="865632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B01C2E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8112867" y="1531015"/>
            <a:ext cx="865632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B01C2E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8975387" y="1531015"/>
            <a:ext cx="865632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B01C2E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9844389" y="1531015"/>
            <a:ext cx="865632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B01C2E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10700424" y="1531015"/>
            <a:ext cx="865632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B01C2E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2061633" y="2321700"/>
            <a:ext cx="1219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2061633" y="2687010"/>
            <a:ext cx="2438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2061633" y="305232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2061633" y="3417630"/>
            <a:ext cx="4876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2061633" y="3782940"/>
            <a:ext cx="6096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2061633" y="4148250"/>
            <a:ext cx="1219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2061633" y="4513560"/>
            <a:ext cx="2438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2061633" y="487887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2061633" y="5244182"/>
            <a:ext cx="4876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4582160" y="5562600"/>
            <a:ext cx="18288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4064000" y="5817472"/>
            <a:ext cx="12192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7140089" y="5562600"/>
            <a:ext cx="18288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6621929" y="5817472"/>
            <a:ext cx="12192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 cap="all" baseline="0">
                <a:solidFill>
                  <a:srgbClr val="4D4D4D"/>
                </a:solidFill>
              </a:defRPr>
            </a:lvl1pPr>
            <a:lvl2pPr marL="341313" indent="-169863">
              <a:defRPr sz="1000"/>
            </a:lvl2pPr>
            <a:lvl3pPr marL="512763" indent="-171450">
              <a:defRPr sz="1000"/>
            </a:lvl3pPr>
            <a:lvl4pPr marL="682625" indent="-169863">
              <a:defRPr sz="1000"/>
            </a:lvl4pPr>
            <a:lvl5pPr marL="854075" indent="-171450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42552926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2372785" y="5981700"/>
            <a:ext cx="7327900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89717" y="5453936"/>
            <a:ext cx="7315200" cy="474325"/>
          </a:xfrm>
          <a:prstGeom prst="rect">
            <a:avLst/>
          </a:prstGeom>
        </p:spPr>
        <p:txBody>
          <a:bodyPr/>
          <a:lstStyle>
            <a:lvl1pPr algn="l">
              <a:defRPr sz="1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66755"/>
            <a:ext cx="73152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6042020"/>
            <a:ext cx="73152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026004" y="0"/>
            <a:ext cx="10139992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22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28126512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03254" y="1447800"/>
            <a:ext cx="2250831" cy="914400"/>
          </a:xfrm>
          <a:prstGeom prst="rect">
            <a:avLst/>
          </a:prstGeom>
        </p:spPr>
        <p:txBody>
          <a:bodyPr/>
          <a:lstStyle>
            <a:lvl1pPr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603254" y="2667000"/>
            <a:ext cx="2250831" cy="914400"/>
          </a:xfrm>
          <a:prstGeom prst="rect">
            <a:avLst/>
          </a:prstGeom>
        </p:spPr>
        <p:txBody>
          <a:bodyPr/>
          <a:lstStyle>
            <a:lvl1pPr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03254" y="5105400"/>
            <a:ext cx="2250831" cy="914400"/>
          </a:xfrm>
          <a:prstGeom prst="rect">
            <a:avLst/>
          </a:prstGeom>
        </p:spPr>
        <p:txBody>
          <a:bodyPr/>
          <a:lstStyle>
            <a:lvl1pPr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9337923" y="1447800"/>
            <a:ext cx="2250831" cy="914400"/>
          </a:xfrm>
          <a:prstGeom prst="rect">
            <a:avLst/>
          </a:prstGeom>
        </p:spPr>
        <p:txBody>
          <a:bodyPr/>
          <a:lstStyle>
            <a:lvl1pPr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337923" y="2667000"/>
            <a:ext cx="2250831" cy="914400"/>
          </a:xfrm>
          <a:prstGeom prst="rect">
            <a:avLst/>
          </a:prstGeom>
        </p:spPr>
        <p:txBody>
          <a:bodyPr/>
          <a:lstStyle>
            <a:lvl1pPr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9337923" y="3886200"/>
            <a:ext cx="2250831" cy="914400"/>
          </a:xfrm>
          <a:prstGeom prst="rect">
            <a:avLst/>
          </a:prstGeom>
        </p:spPr>
        <p:txBody>
          <a:bodyPr/>
          <a:lstStyle>
            <a:lvl1pPr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9337923" y="5105400"/>
            <a:ext cx="2250831" cy="914400"/>
          </a:xfrm>
          <a:prstGeom prst="rect">
            <a:avLst/>
          </a:prstGeom>
        </p:spPr>
        <p:txBody>
          <a:bodyPr/>
          <a:lstStyle>
            <a:lvl1pPr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03254" y="3886200"/>
            <a:ext cx="2250831" cy="914400"/>
          </a:xfrm>
          <a:prstGeom prst="rect">
            <a:avLst/>
          </a:prstGeom>
        </p:spPr>
        <p:txBody>
          <a:bodyPr/>
          <a:lstStyle>
            <a:lvl1pPr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15021119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212506" y="1419225"/>
            <a:ext cx="3376247" cy="48006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B01C2E"/>
              </a:buClr>
              <a:buFont typeface="Wingdings 2" pitchFamily="18" charset="2"/>
              <a:buChar char=""/>
              <a:defRPr sz="1100"/>
            </a:lvl1pPr>
            <a:lvl2pPr marL="457200" indent="-228600">
              <a:buClr>
                <a:srgbClr val="B01C2E"/>
              </a:buClr>
              <a:buSzPct val="125000"/>
              <a:buFont typeface="Arial" pitchFamily="34" charset="0"/>
              <a:buChar char="•"/>
              <a:defRPr sz="1100"/>
            </a:lvl2pPr>
            <a:lvl3pPr marL="685800">
              <a:buClr>
                <a:srgbClr val="B01C2E"/>
              </a:buClr>
              <a:buFont typeface="Arial" pitchFamily="34" charset="0"/>
              <a:buChar char="–"/>
              <a:defRPr sz="1100"/>
            </a:lvl3pPr>
            <a:lvl4pPr marL="914400">
              <a:buClr>
                <a:srgbClr val="B01C2E"/>
              </a:buClr>
              <a:buFont typeface="Arial" pitchFamily="34" charset="0"/>
              <a:buChar char="–"/>
              <a:defRPr sz="1100"/>
            </a:lvl4pPr>
            <a:lvl5pPr marL="1143000">
              <a:buClr>
                <a:srgbClr val="B01C2E"/>
              </a:buClr>
              <a:buFont typeface="Arial" pitchFamily="34" charset="0"/>
              <a:buChar char="–"/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758278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66735" y="1419225"/>
            <a:ext cx="6815667" cy="47069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B01C2E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rgbClr val="B01C2E"/>
              </a:buClr>
              <a:buSzPct val="125000"/>
              <a:buFont typeface="Arial" pitchFamily="34" charset="0"/>
              <a:buChar char="•"/>
              <a:defRPr sz="1200"/>
            </a:lvl2pPr>
            <a:lvl3pPr marL="685800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rgbClr val="B01C2E"/>
              </a:buClr>
              <a:buFont typeface="Arial" pitchFamily="34" charset="0"/>
              <a:buChar char="–"/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19226"/>
            <a:ext cx="3891064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431380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1" y="1419225"/>
            <a:ext cx="6815667" cy="47069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B01C2E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rgbClr val="B01C2E"/>
              </a:buClr>
              <a:buSzPct val="125000"/>
              <a:buFont typeface="Arial" pitchFamily="34" charset="0"/>
              <a:buChar char="•"/>
              <a:defRPr sz="1200"/>
            </a:lvl2pPr>
            <a:lvl3pPr marL="685800">
              <a:buClr>
                <a:srgbClr val="B01C2E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rgbClr val="B01C2E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rgbClr val="B01C2E"/>
              </a:buClr>
              <a:buFont typeface="Arial" pitchFamily="34" charset="0"/>
              <a:buChar char="–"/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7687" y="1419226"/>
            <a:ext cx="3891064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40010756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768600" y="2667000"/>
            <a:ext cx="88392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755900" y="1108076"/>
            <a:ext cx="42672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1000" b="1">
                <a:solidFill>
                  <a:srgbClr val="B01C2E"/>
                </a:solidFill>
                <a:latin typeface="Arial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7340600" y="1108076"/>
            <a:ext cx="42672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1000" b="1">
                <a:solidFill>
                  <a:srgbClr val="B01C2E"/>
                </a:solidFill>
                <a:latin typeface="Arial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756408" y="2743200"/>
            <a:ext cx="8851392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 "/>
              <a:defRPr sz="1000" b="0" baseline="0">
                <a:latin typeface="+mn-lt"/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 "/>
              <a:defRPr sz="1000" b="1" baseline="0">
                <a:solidFill>
                  <a:srgbClr val="666666"/>
                </a:solidFill>
                <a:latin typeface="Arial" pitchFamily="34" charset="0"/>
              </a:defRPr>
            </a:lvl2pPr>
            <a:lvl3pPr marL="228600" indent="-228600">
              <a:buClr>
                <a:srgbClr val="B01C2E"/>
              </a:buClr>
              <a:buFont typeface="Wingdings 2" pitchFamily="18" charset="2"/>
              <a:buChar char="¡"/>
              <a:defRPr sz="1000" baseline="0">
                <a:latin typeface="Arial" pitchFamily="34" charset="0"/>
              </a:defRPr>
            </a:lvl3pPr>
            <a:lvl4pPr marL="457200" indent="-228600">
              <a:buClr>
                <a:srgbClr val="B01C2E"/>
              </a:buClr>
              <a:buFont typeface="Arial" pitchFamily="34" charset="0"/>
              <a:buChar char="–"/>
              <a:defRPr sz="1000" baseline="0">
                <a:latin typeface="Arial" pitchFamily="34" charset="0"/>
              </a:defRPr>
            </a:lvl4pPr>
            <a:lvl5pPr marL="685800" indent="-228600">
              <a:buClr>
                <a:srgbClr val="B01C2E"/>
              </a:buClr>
              <a:buFont typeface="Arial" pitchFamily="34" charset="0"/>
              <a:buChar char="–"/>
              <a:defRPr sz="10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7483" y="1108074"/>
            <a:ext cx="1560576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07487" y="2722996"/>
            <a:ext cx="2034116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000"/>
              </a:lnSpc>
              <a:buNone/>
              <a:defRPr sz="1000" b="0" baseline="0"/>
            </a:lvl1pPr>
            <a:lvl2pPr marL="0" indent="0">
              <a:lnSpc>
                <a:spcPts val="1000"/>
              </a:lnSpc>
              <a:buNone/>
              <a:defRPr sz="1000" i="1"/>
            </a:lvl2pPr>
            <a:lvl3pPr marL="0" indent="0">
              <a:lnSpc>
                <a:spcPts val="1000"/>
              </a:lnSpc>
              <a:buFont typeface="Arial" pitchFamily="34" charset="0"/>
              <a:buNone/>
              <a:defRPr sz="1000"/>
            </a:lvl3pPr>
            <a:lvl4pPr marL="0" indent="0">
              <a:lnSpc>
                <a:spcPts val="1000"/>
              </a:lnSpc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7340600" y="2144554"/>
            <a:ext cx="42672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None/>
              <a:defRPr sz="1000" b="1" baseline="0">
                <a:solidFill>
                  <a:srgbClr val="B01C2E"/>
                </a:solidFill>
              </a:defRPr>
            </a:lvl1pPr>
            <a:lvl2pPr marL="118872" indent="-118872">
              <a:buClr>
                <a:srgbClr val="B01C2E"/>
              </a:buClr>
              <a:buFont typeface="Wingdings 2" pitchFamily="18" charset="2"/>
              <a:buNone/>
              <a:defRPr sz="1000" b="1" baseline="0">
                <a:solidFill>
                  <a:srgbClr val="B01C2E"/>
                </a:solidFill>
              </a:defRPr>
            </a:lvl2pPr>
            <a:lvl3pPr marL="0" indent="-118872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40"/>
              </a:spcAft>
              <a:buClr>
                <a:srgbClr val="B01C2E"/>
              </a:buClr>
              <a:buFont typeface="Wingdings 2" pitchFamily="18" charset="2"/>
              <a:buNone/>
              <a:defRPr lang="en-US" sz="100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756408" y="2144554"/>
            <a:ext cx="42672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71450" indent="-171450">
              <a:buClr>
                <a:srgbClr val="B01C2E"/>
              </a:buClr>
              <a:buFont typeface="Wingdings 2" pitchFamily="18" charset="2"/>
              <a:buNone/>
              <a:defRPr sz="1000" b="1" baseline="0">
                <a:solidFill>
                  <a:srgbClr val="B01C2E"/>
                </a:solidFill>
              </a:defRPr>
            </a:lvl1pPr>
            <a:lvl2pPr marL="118872" indent="-118872">
              <a:buClr>
                <a:srgbClr val="B01C2E"/>
              </a:buClr>
              <a:buFont typeface="Wingdings 2" pitchFamily="18" charset="2"/>
              <a:buNone/>
              <a:defRPr sz="1000" b="1" baseline="0">
                <a:solidFill>
                  <a:srgbClr val="B01C2E"/>
                </a:solidFill>
              </a:defRPr>
            </a:lvl2pPr>
            <a:lvl3pPr marL="0" indent="-118872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40"/>
              </a:spcAft>
              <a:buClr>
                <a:srgbClr val="B01C2E"/>
              </a:buClr>
              <a:buFont typeface="Wingdings 2" pitchFamily="18" charset="2"/>
              <a:buNone/>
              <a:defRPr lang="en-US" sz="100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682625" indent="-169863">
              <a:buClr>
                <a:srgbClr val="B01C2E"/>
              </a:buClr>
              <a:defRPr sz="1000"/>
            </a:lvl4pPr>
            <a:lvl5pPr marL="854075" indent="-171450">
              <a:buClr>
                <a:srgbClr val="B01C2E"/>
              </a:buClr>
              <a:buFont typeface="Arial" pitchFamily="34" charset="0"/>
              <a:buChar char="–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756408" y="2308860"/>
            <a:ext cx="42672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240"/>
              </a:spcAft>
              <a:buNone/>
              <a:defRPr sz="1000" b="0" baseline="0">
                <a:latin typeface="+mn-lt"/>
              </a:defRPr>
            </a:lvl1pPr>
            <a:lvl2pPr>
              <a:defRPr sz="1200" baseline="0">
                <a:latin typeface="Arial" pitchFamily="34" charset="0"/>
              </a:defRPr>
            </a:lvl2pPr>
            <a:lvl3pPr>
              <a:defRPr sz="1200" baseline="0">
                <a:latin typeface="Arial" pitchFamily="34" charset="0"/>
              </a:defRPr>
            </a:lvl3pPr>
            <a:lvl4pPr>
              <a:defRPr sz="1200" baseline="0">
                <a:latin typeface="Arial" pitchFamily="34" charset="0"/>
              </a:defRPr>
            </a:lvl4pPr>
            <a:lvl5pPr>
              <a:defRPr sz="12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7340600" y="2308860"/>
            <a:ext cx="42672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240"/>
              </a:spcAft>
              <a:buNone/>
              <a:defRPr sz="1000" b="0" baseline="0">
                <a:latin typeface="+mn-lt"/>
              </a:defRPr>
            </a:lvl1pPr>
            <a:lvl2pPr>
              <a:defRPr sz="1200" baseline="0">
                <a:latin typeface="Arial" pitchFamily="34" charset="0"/>
              </a:defRPr>
            </a:lvl2pPr>
            <a:lvl3pPr>
              <a:defRPr sz="1200" baseline="0">
                <a:latin typeface="Arial" pitchFamily="34" charset="0"/>
              </a:defRPr>
            </a:lvl3pPr>
            <a:lvl4pPr>
              <a:defRPr sz="1200" baseline="0">
                <a:latin typeface="Arial" pitchFamily="34" charset="0"/>
              </a:defRPr>
            </a:lvl4pPr>
            <a:lvl5pPr>
              <a:defRPr sz="12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756408" y="1295400"/>
            <a:ext cx="42672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118872" indent="-118872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Font typeface="Wingdings 2" pitchFamily="18" charset="2"/>
              <a:buChar char=""/>
              <a:defRPr sz="1000" baseline="0">
                <a:solidFill>
                  <a:schemeClr val="tx1"/>
                </a:solidFill>
              </a:defRPr>
            </a:lvl1pPr>
            <a:lvl2pPr marL="118872" indent="-118872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rgbClr val="B01C2E"/>
              </a:buClr>
              <a:buFont typeface="NSimSun" pitchFamily="49" charset="-122"/>
              <a:buChar char=" "/>
              <a:defRPr sz="1000" baseline="0"/>
            </a:lvl2pPr>
            <a:lvl3pPr marL="118872" indent="-118872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rgbClr val="B01C2E"/>
              </a:buClr>
              <a:buFont typeface="Wingdings 2" pitchFamily="18" charset="2"/>
              <a:buChar char="¡"/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7340600" y="1295400"/>
            <a:ext cx="42672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118872" indent="-118872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Font typeface="Wingdings 2" pitchFamily="18" charset="2"/>
              <a:buChar char=""/>
              <a:defRPr sz="1000" baseline="0">
                <a:solidFill>
                  <a:schemeClr val="tx1"/>
                </a:solidFill>
              </a:defRPr>
            </a:lvl1pPr>
            <a:lvl2pPr marL="118872" indent="-118872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rgbClr val="B01C2E"/>
              </a:buClr>
              <a:buFont typeface="Arial" pitchFamily="34" charset="0"/>
              <a:buChar char=" "/>
              <a:defRPr sz="1000" baseline="0"/>
            </a:lvl2pPr>
            <a:lvl3pPr marL="118872" indent="-118872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rgbClr val="B01C2E"/>
              </a:buClr>
              <a:buFont typeface="Wingdings 2" pitchFamily="18" charset="2"/>
              <a:buChar char="¡"/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15358324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69315" y="2982769"/>
            <a:ext cx="1904615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000"/>
              </a:lnSpc>
              <a:buNone/>
              <a:defRPr sz="1000" b="1" baseline="0"/>
            </a:lvl1pPr>
            <a:lvl2pPr marL="0" indent="0">
              <a:lnSpc>
                <a:spcPts val="1000"/>
              </a:lnSpc>
              <a:buNone/>
              <a:defRPr sz="1000" i="1"/>
            </a:lvl2pPr>
            <a:lvl3pPr marL="0" indent="0">
              <a:lnSpc>
                <a:spcPts val="1000"/>
              </a:lnSpc>
              <a:buFont typeface="Arial" pitchFamily="34" charset="0"/>
              <a:buNone/>
              <a:defRPr sz="1000"/>
            </a:lvl3pPr>
            <a:lvl4pPr marL="0" indent="0">
              <a:lnSpc>
                <a:spcPts val="1000"/>
              </a:lnSpc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69313" y="1589234"/>
            <a:ext cx="1426633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623842" y="1246188"/>
            <a:ext cx="10917767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930625" y="2982769"/>
            <a:ext cx="1904615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000"/>
              </a:lnSpc>
              <a:buNone/>
              <a:defRPr sz="1000" b="1"/>
            </a:lvl1pPr>
            <a:lvl2pPr marL="0" indent="0">
              <a:lnSpc>
                <a:spcPts val="1000"/>
              </a:lnSpc>
              <a:buNone/>
              <a:defRPr sz="1000" i="1"/>
            </a:lvl2pPr>
            <a:lvl3pPr marL="0" indent="0">
              <a:lnSpc>
                <a:spcPts val="1000"/>
              </a:lnSpc>
              <a:buFont typeface="Arial" pitchFamily="34" charset="0"/>
              <a:buNone/>
              <a:defRPr sz="1000"/>
            </a:lvl3pPr>
            <a:lvl4pPr marL="0" indent="0">
              <a:lnSpc>
                <a:spcPts val="1000"/>
              </a:lnSpc>
              <a:spcBef>
                <a:spcPts val="0"/>
              </a:spcBef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930622" y="1589234"/>
            <a:ext cx="1426633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5133498" y="2982769"/>
            <a:ext cx="1904615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000"/>
              </a:lnSpc>
              <a:buNone/>
              <a:defRPr sz="1000" b="1"/>
            </a:lvl1pPr>
            <a:lvl2pPr marL="0" indent="0">
              <a:lnSpc>
                <a:spcPts val="1000"/>
              </a:lnSpc>
              <a:buNone/>
              <a:defRPr sz="1000" i="1"/>
            </a:lvl2pPr>
            <a:lvl3pPr marL="0" indent="0">
              <a:lnSpc>
                <a:spcPts val="1000"/>
              </a:lnSpc>
              <a:buFont typeface="Arial" pitchFamily="34" charset="0"/>
              <a:buNone/>
              <a:defRPr sz="1000"/>
            </a:lvl3pPr>
            <a:lvl4pPr marL="0" indent="0">
              <a:lnSpc>
                <a:spcPts val="1000"/>
              </a:lnSpc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133498" y="1589234"/>
            <a:ext cx="1426633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7322517" y="2982769"/>
            <a:ext cx="1904615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000"/>
              </a:lnSpc>
              <a:buNone/>
              <a:defRPr sz="1000" b="1"/>
            </a:lvl1pPr>
            <a:lvl2pPr marL="0" indent="0">
              <a:lnSpc>
                <a:spcPts val="1000"/>
              </a:lnSpc>
              <a:buNone/>
              <a:defRPr sz="1000" i="1"/>
            </a:lvl2pPr>
            <a:lvl3pPr marL="0" indent="0">
              <a:lnSpc>
                <a:spcPts val="1000"/>
              </a:lnSpc>
              <a:buFont typeface="Arial" pitchFamily="34" charset="0"/>
              <a:buNone/>
              <a:defRPr sz="1000"/>
            </a:lvl3pPr>
            <a:lvl4pPr marL="0" indent="0">
              <a:lnSpc>
                <a:spcPts val="1000"/>
              </a:lnSpc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7322514" y="1589234"/>
            <a:ext cx="1426633" cy="1330325"/>
          </a:xfrm>
          <a:prstGeom prst="rect">
            <a:avLst/>
          </a:prstGeom>
        </p:spPr>
        <p:txBody>
          <a:bodyPr/>
          <a:lstStyle>
            <a:lvl1pPr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9525389" y="2982769"/>
            <a:ext cx="1904615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000"/>
              </a:lnSpc>
              <a:buNone/>
              <a:defRPr sz="1000" b="1"/>
            </a:lvl1pPr>
            <a:lvl2pPr marL="0" indent="0">
              <a:lnSpc>
                <a:spcPts val="1000"/>
              </a:lnSpc>
              <a:buNone/>
              <a:defRPr sz="1000" i="1"/>
            </a:lvl2pPr>
            <a:lvl3pPr marL="0" indent="0">
              <a:lnSpc>
                <a:spcPts val="1000"/>
              </a:lnSpc>
              <a:buFont typeface="Arial" pitchFamily="34" charset="0"/>
              <a:buNone/>
              <a:defRPr sz="1000"/>
            </a:lvl3pPr>
            <a:lvl4pPr marL="0" indent="0">
              <a:lnSpc>
                <a:spcPts val="1000"/>
              </a:lnSpc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9525389" y="1589234"/>
            <a:ext cx="1426633" cy="1330325"/>
          </a:xfrm>
          <a:prstGeom prst="rect">
            <a:avLst/>
          </a:prstGeom>
        </p:spPr>
        <p:txBody>
          <a:bodyPr/>
          <a:lstStyle>
            <a:lvl1pPr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769315" y="5320723"/>
            <a:ext cx="1904615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000"/>
              </a:lnSpc>
              <a:buNone/>
              <a:defRPr sz="1000" b="1"/>
            </a:lvl1pPr>
            <a:lvl2pPr marL="0" indent="0">
              <a:lnSpc>
                <a:spcPts val="1000"/>
              </a:lnSpc>
              <a:buNone/>
              <a:defRPr sz="1000" i="1"/>
            </a:lvl2pPr>
            <a:lvl3pPr marL="0" indent="0">
              <a:lnSpc>
                <a:spcPts val="1000"/>
              </a:lnSpc>
              <a:buFont typeface="Arial" pitchFamily="34" charset="0"/>
              <a:buNone/>
              <a:defRPr sz="1000"/>
            </a:lvl3pPr>
            <a:lvl4pPr marL="0" indent="0">
              <a:lnSpc>
                <a:spcPts val="1000"/>
              </a:lnSpc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69313" y="3927187"/>
            <a:ext cx="1426633" cy="1330325"/>
          </a:xfrm>
          <a:prstGeom prst="rect">
            <a:avLst/>
          </a:prstGeom>
        </p:spPr>
        <p:txBody>
          <a:bodyPr/>
          <a:lstStyle>
            <a:lvl1pPr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930625" y="5320723"/>
            <a:ext cx="1904615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000"/>
              </a:lnSpc>
              <a:buNone/>
              <a:defRPr sz="1000" b="1"/>
            </a:lvl1pPr>
            <a:lvl2pPr marL="0" indent="0">
              <a:lnSpc>
                <a:spcPts val="1000"/>
              </a:lnSpc>
              <a:buNone/>
              <a:defRPr sz="1000" i="1"/>
            </a:lvl2pPr>
            <a:lvl3pPr marL="0" indent="0">
              <a:lnSpc>
                <a:spcPts val="1000"/>
              </a:lnSpc>
              <a:buFont typeface="Arial" pitchFamily="34" charset="0"/>
              <a:buNone/>
              <a:defRPr sz="1000"/>
            </a:lvl3pPr>
            <a:lvl4pPr marL="0" indent="0">
              <a:lnSpc>
                <a:spcPts val="1000"/>
              </a:lnSpc>
              <a:spcBef>
                <a:spcPts val="0"/>
              </a:spcBef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930622" y="3927187"/>
            <a:ext cx="1426633" cy="1330325"/>
          </a:xfrm>
          <a:prstGeom prst="rect">
            <a:avLst/>
          </a:prstGeom>
        </p:spPr>
        <p:txBody>
          <a:bodyPr/>
          <a:lstStyle>
            <a:lvl1pPr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5133498" y="5320723"/>
            <a:ext cx="1904615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000"/>
              </a:lnSpc>
              <a:buNone/>
              <a:defRPr sz="1000" b="1"/>
            </a:lvl1pPr>
            <a:lvl2pPr marL="0" indent="0">
              <a:lnSpc>
                <a:spcPts val="1000"/>
              </a:lnSpc>
              <a:buNone/>
              <a:defRPr sz="1000" i="1"/>
            </a:lvl2pPr>
            <a:lvl3pPr marL="0" indent="0">
              <a:lnSpc>
                <a:spcPts val="1000"/>
              </a:lnSpc>
              <a:buFont typeface="Arial" pitchFamily="34" charset="0"/>
              <a:buNone/>
              <a:defRPr sz="1000"/>
            </a:lvl3pPr>
            <a:lvl4pPr marL="0" indent="0">
              <a:lnSpc>
                <a:spcPts val="1000"/>
              </a:lnSpc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5133498" y="3927187"/>
            <a:ext cx="1426633" cy="1330325"/>
          </a:xfrm>
          <a:prstGeom prst="rect">
            <a:avLst/>
          </a:prstGeom>
        </p:spPr>
        <p:txBody>
          <a:bodyPr/>
          <a:lstStyle>
            <a:lvl1pPr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7322517" y="5320723"/>
            <a:ext cx="1904615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000"/>
              </a:lnSpc>
              <a:buNone/>
              <a:defRPr sz="1000" b="1"/>
            </a:lvl1pPr>
            <a:lvl2pPr marL="0" indent="0">
              <a:lnSpc>
                <a:spcPts val="1000"/>
              </a:lnSpc>
              <a:buNone/>
              <a:defRPr sz="1000" i="1"/>
            </a:lvl2pPr>
            <a:lvl3pPr marL="0" indent="0">
              <a:lnSpc>
                <a:spcPts val="1000"/>
              </a:lnSpc>
              <a:buFont typeface="Arial" pitchFamily="34" charset="0"/>
              <a:buNone/>
              <a:defRPr sz="1000"/>
            </a:lvl3pPr>
            <a:lvl4pPr marL="0" indent="0">
              <a:lnSpc>
                <a:spcPts val="1000"/>
              </a:lnSpc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7322514" y="3927187"/>
            <a:ext cx="1426633" cy="1330325"/>
          </a:xfrm>
          <a:prstGeom prst="rect">
            <a:avLst/>
          </a:prstGeom>
        </p:spPr>
        <p:txBody>
          <a:bodyPr/>
          <a:lstStyle>
            <a:lvl1pPr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9525389" y="5320723"/>
            <a:ext cx="1904615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000"/>
              </a:lnSpc>
              <a:buNone/>
              <a:defRPr sz="1000" b="1"/>
            </a:lvl1pPr>
            <a:lvl2pPr marL="0" indent="0">
              <a:lnSpc>
                <a:spcPts val="1000"/>
              </a:lnSpc>
              <a:buNone/>
              <a:defRPr sz="1000" i="1"/>
            </a:lvl2pPr>
            <a:lvl3pPr marL="0" indent="0">
              <a:lnSpc>
                <a:spcPts val="1000"/>
              </a:lnSpc>
              <a:buFont typeface="Arial" pitchFamily="34" charset="0"/>
              <a:buNone/>
              <a:defRPr sz="1000"/>
            </a:lvl3pPr>
            <a:lvl4pPr marL="0" indent="0">
              <a:lnSpc>
                <a:spcPts val="1000"/>
              </a:lnSpc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9525389" y="3962401"/>
            <a:ext cx="1426633" cy="1330325"/>
          </a:xfrm>
          <a:prstGeom prst="rect">
            <a:avLst/>
          </a:prstGeom>
        </p:spPr>
        <p:txBody>
          <a:bodyPr/>
          <a:lstStyle>
            <a:lvl1pPr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4318029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588433" y="1439863"/>
            <a:ext cx="1113366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584201" y="1897063"/>
            <a:ext cx="111379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588433" y="3268663"/>
            <a:ext cx="1113366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584201" y="3725863"/>
            <a:ext cx="111379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3478108" y="2019300"/>
            <a:ext cx="24384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6372015" y="2019300"/>
            <a:ext cx="24384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9265920" y="2019300"/>
            <a:ext cx="24384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975104" y="3886200"/>
            <a:ext cx="39624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1200" b="1" baseline="0">
                <a:latin typeface="+mn-lt"/>
              </a:defRPr>
            </a:lvl1pPr>
            <a:lvl2pPr>
              <a:defRPr sz="1200" baseline="0">
                <a:latin typeface="Arial" pitchFamily="34" charset="0"/>
              </a:defRPr>
            </a:lvl2pPr>
            <a:lvl3pPr>
              <a:defRPr sz="1200" baseline="0">
                <a:latin typeface="Arial" pitchFamily="34" charset="0"/>
              </a:defRPr>
            </a:lvl3pPr>
            <a:lvl4pPr>
              <a:defRPr sz="1200" baseline="0">
                <a:latin typeface="Arial" pitchFamily="34" charset="0"/>
              </a:defRPr>
            </a:lvl4pPr>
            <a:lvl5pPr>
              <a:defRPr sz="12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299200" y="3886200"/>
            <a:ext cx="39624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1200" b="1" baseline="0">
                <a:latin typeface="+mn-lt"/>
              </a:defRPr>
            </a:lvl1pPr>
            <a:lvl2pPr>
              <a:defRPr sz="1200" baseline="0">
                <a:latin typeface="Arial" pitchFamily="34" charset="0"/>
              </a:defRPr>
            </a:lvl2pPr>
            <a:lvl3pPr>
              <a:defRPr sz="1200" baseline="0">
                <a:latin typeface="Arial" pitchFamily="34" charset="0"/>
              </a:defRPr>
            </a:lvl3pPr>
            <a:lvl4pPr>
              <a:defRPr sz="1200" baseline="0">
                <a:latin typeface="Arial" pitchFamily="34" charset="0"/>
              </a:defRPr>
            </a:lvl4pPr>
            <a:lvl5pPr>
              <a:defRPr sz="12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975104" y="4800600"/>
            <a:ext cx="829056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1200" b="1" baseline="0">
                <a:latin typeface="+mn-lt"/>
              </a:defRPr>
            </a:lvl1pPr>
            <a:lvl2pPr>
              <a:defRPr sz="1200" baseline="0">
                <a:latin typeface="Arial" pitchFamily="34" charset="0"/>
              </a:defRPr>
            </a:lvl2pPr>
            <a:lvl3pPr>
              <a:defRPr sz="1200" baseline="0">
                <a:latin typeface="Arial" pitchFamily="34" charset="0"/>
              </a:defRPr>
            </a:lvl3pPr>
            <a:lvl4pPr>
              <a:defRPr sz="1200" baseline="0">
                <a:latin typeface="Arial" pitchFamily="34" charset="0"/>
              </a:defRPr>
            </a:lvl4pPr>
            <a:lvl5pPr>
              <a:defRPr sz="12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584201" y="2019300"/>
            <a:ext cx="24384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49927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6197600" y="1417320"/>
            <a:ext cx="5486400" cy="48006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 2" pitchFamily="18" charset="2"/>
              <a:buChar char=""/>
              <a:defRPr sz="16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600"/>
            </a:lvl3pPr>
            <a:lvl4pPr marL="914400">
              <a:buClr>
                <a:schemeClr val="accent1"/>
              </a:buClr>
              <a:defRPr sz="16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508000" y="1417320"/>
            <a:ext cx="5486400" cy="22860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 2" pitchFamily="18" charset="2"/>
              <a:buChar char=""/>
              <a:defRPr sz="16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6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6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508000" y="3931920"/>
            <a:ext cx="5486400" cy="22860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 2" pitchFamily="18" charset="2"/>
              <a:buChar char=""/>
              <a:defRPr sz="16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6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6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34556607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601133" y="121920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601133" y="262032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815275" y="121920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815275" y="262032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5029416" y="121920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5029416" y="262032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7243557" y="121920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7243557" y="262032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9474200" y="121920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9474200" y="262032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601133" y="291465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601133" y="431577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815275" y="291465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815275" y="431577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5029416" y="291465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5029416" y="431577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7243557" y="291465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7243557" y="431577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9474200" y="291465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9474200" y="431577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601133" y="4623125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601133" y="6024245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815275" y="4623125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815275" y="6024245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029416" y="4623125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029416" y="6024245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243557" y="4623125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243557" y="6024245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9474200" y="4623125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9474200" y="6024245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96901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21575191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601133" y="121920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601133" y="262032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815275" y="121920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815275" y="262032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5029416" y="121920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5029416" y="262032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7243557" y="121920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7243557" y="262032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9474200" y="121920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9474200" y="262032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601133" y="4623125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601133" y="6024245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601133" y="291465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601133" y="431577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815275" y="4623125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815275" y="6024245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815275" y="291465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815275" y="431577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5029416" y="4623125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5029416" y="6024245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5029416" y="291465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5029416" y="431577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7243557" y="4623125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7243557" y="6024245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7243557" y="291465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7243557" y="431577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9474200" y="4623125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9474200" y="6024245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9474200" y="2914650"/>
            <a:ext cx="2112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9474200" y="4315770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buNone/>
              <a:def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96901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17661067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601133" y="2914650"/>
            <a:ext cx="2112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601133" y="4622800"/>
            <a:ext cx="2112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601133" y="1219200"/>
            <a:ext cx="2112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 i="0"/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"/>
              </a:spcBef>
              <a:buClr>
                <a:srgbClr val="9E3039"/>
              </a:buClr>
              <a:buFont typeface="Arial" pitchFamily="34" charset="0"/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"/>
              </a:spcBef>
              <a:buClr>
                <a:srgbClr val="9E3039"/>
              </a:buClr>
              <a:buFont typeface="Arial" pitchFamily="34" charset="0"/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"/>
              </a:spcBef>
              <a:buClr>
                <a:srgbClr val="9E3039"/>
              </a:buClr>
              <a:buFont typeface="Arial" pitchFamily="34" charset="0"/>
              <a:buNone/>
              <a:def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818451" y="1219200"/>
            <a:ext cx="2112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5035768" y="1219200"/>
            <a:ext cx="2112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7253085" y="1219200"/>
            <a:ext cx="2112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9470400" y="1219200"/>
            <a:ext cx="2112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818451" y="2914650"/>
            <a:ext cx="2112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818451" y="4626864"/>
            <a:ext cx="2112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5035768" y="2914650"/>
            <a:ext cx="2112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5035768" y="4626864"/>
            <a:ext cx="2112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7253085" y="2914650"/>
            <a:ext cx="2112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7253085" y="4626864"/>
            <a:ext cx="2112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9470400" y="2914650"/>
            <a:ext cx="2112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9470400" y="4626864"/>
            <a:ext cx="2112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601133" y="4313682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601133" y="6020181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601133" y="2618232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00" b="1" i="1"/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"/>
              </a:spcBef>
              <a:buClr>
                <a:srgbClr val="9E3039"/>
              </a:buClr>
              <a:buFont typeface="Arial" pitchFamily="34" charset="0"/>
              <a:buNone/>
              <a:defRPr kumimoji="0" lang="en-US" sz="700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"/>
              </a:spcBef>
              <a:buClr>
                <a:srgbClr val="9E3039"/>
              </a:buClr>
              <a:buFont typeface="Arial" pitchFamily="34" charset="0"/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"/>
              </a:spcBef>
              <a:buClr>
                <a:srgbClr val="9E3039"/>
              </a:buClr>
              <a:buFont typeface="Arial" pitchFamily="34" charset="0"/>
              <a:buNone/>
              <a:def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818451" y="2618232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00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5035768" y="2618232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00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7253085" y="2618232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00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9470400" y="2618232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00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818451" y="4313682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818451" y="6024245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5035768" y="4313682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5035768" y="6024245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7253085" y="4313682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7253085" y="6024245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9470400" y="4313682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9470400" y="6024245"/>
            <a:ext cx="2112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96901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6705003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601133" y="2914650"/>
            <a:ext cx="2112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601133" y="4622800"/>
            <a:ext cx="2112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601133" y="1219200"/>
            <a:ext cx="2112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/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"/>
              </a:spcBef>
              <a:buClr>
                <a:srgbClr val="9E3039"/>
              </a:buClr>
              <a:buFont typeface="Arial" pitchFamily="34" charset="0"/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"/>
              </a:spcBef>
              <a:buClr>
                <a:srgbClr val="9E3039"/>
              </a:buClr>
              <a:buFont typeface="Arial" pitchFamily="34" charset="0"/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"/>
              </a:spcBef>
              <a:buClr>
                <a:srgbClr val="9E3039"/>
              </a:buClr>
              <a:buFont typeface="Arial" pitchFamily="34" charset="0"/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"/>
              </a:spcBef>
              <a:buClr>
                <a:srgbClr val="9E3039"/>
              </a:buClr>
              <a:buFont typeface="Arial" pitchFamily="34" charset="0"/>
              <a:buNone/>
              <a:def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818451" y="1219200"/>
            <a:ext cx="2112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5035768" y="1219200"/>
            <a:ext cx="2112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7253085" y="1219200"/>
            <a:ext cx="2112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9470400" y="1219200"/>
            <a:ext cx="2112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818451" y="2914650"/>
            <a:ext cx="2112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818451" y="4626864"/>
            <a:ext cx="2112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5035768" y="2914650"/>
            <a:ext cx="2112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5035768" y="4626864"/>
            <a:ext cx="2112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7253085" y="2914650"/>
            <a:ext cx="2112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7253085" y="4626864"/>
            <a:ext cx="2112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9470400" y="2914650"/>
            <a:ext cx="2112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9470400" y="4626864"/>
            <a:ext cx="2112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601133" y="2512350"/>
            <a:ext cx="2112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818449" y="2514600"/>
            <a:ext cx="2112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5035765" y="2514600"/>
            <a:ext cx="2112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7253081" y="2514600"/>
            <a:ext cx="2112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9470400" y="2514600"/>
            <a:ext cx="2112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601133" y="4210050"/>
            <a:ext cx="2112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818449" y="4210050"/>
            <a:ext cx="2112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5035765" y="4210050"/>
            <a:ext cx="2112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7253081" y="4210050"/>
            <a:ext cx="2112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9470400" y="4210050"/>
            <a:ext cx="2112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601133" y="5919125"/>
            <a:ext cx="2112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818449" y="5919125"/>
            <a:ext cx="2112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035765" y="5919125"/>
            <a:ext cx="2112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253081" y="5919125"/>
            <a:ext cx="2112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9470400" y="5919125"/>
            <a:ext cx="2112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96901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2778481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601133" y="2914650"/>
            <a:ext cx="2112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601133" y="4626864"/>
            <a:ext cx="2112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601133" y="1219200"/>
            <a:ext cx="2112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 b="1"/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818451" y="1219200"/>
            <a:ext cx="2112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5035768" y="1219200"/>
            <a:ext cx="2112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7253085" y="1219200"/>
            <a:ext cx="2112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9470400" y="1219200"/>
            <a:ext cx="2112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818451" y="2914650"/>
            <a:ext cx="2112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818451" y="4626864"/>
            <a:ext cx="2112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5035768" y="2914650"/>
            <a:ext cx="2112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5035768" y="4626864"/>
            <a:ext cx="2112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7253085" y="2914650"/>
            <a:ext cx="2112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7253085" y="4626864"/>
            <a:ext cx="2112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9470400" y="2914650"/>
            <a:ext cx="2112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9470400" y="4626864"/>
            <a:ext cx="2112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700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601133" y="2432304"/>
            <a:ext cx="2112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818449" y="2432304"/>
            <a:ext cx="2112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5035765" y="2432304"/>
            <a:ext cx="2112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7253081" y="2432304"/>
            <a:ext cx="2112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9470400" y="2432304"/>
            <a:ext cx="2112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601133" y="4133088"/>
            <a:ext cx="2112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818449" y="4133088"/>
            <a:ext cx="2112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5035765" y="4133088"/>
            <a:ext cx="2112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7253081" y="4133088"/>
            <a:ext cx="2112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9470400" y="4133088"/>
            <a:ext cx="2112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601133" y="5843016"/>
            <a:ext cx="2112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818449" y="5843016"/>
            <a:ext cx="2112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035765" y="5843016"/>
            <a:ext cx="2112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253081" y="5843016"/>
            <a:ext cx="2112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9470400" y="5843016"/>
            <a:ext cx="2112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None/>
              <a:defRPr sz="8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96901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25284309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103632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14400"/>
            <a:ext cx="103632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Constructive Ownership Rules: Section 318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51230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371601"/>
            <a:ext cx="53848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1"/>
            <a:ext cx="53848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Constructive Ownership Rules: Section 318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650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A09D3-2B06-D04B-A51E-F86ADC668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10069-09C4-3647-8231-F8A16BC74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DBCD1-8AF6-FF46-8ABC-BAADFEC9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FAFD-354B-984E-9EBF-236CFDECE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Constructive Ownership Rules: Section 318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3AF20-8578-D849-ABD7-10A5B4DE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F23E0-CF72-6C42-8902-30993E7D3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4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163158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2064" y="805002"/>
            <a:ext cx="5386917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6299200" y="814835"/>
            <a:ext cx="5386917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505883" y="1195227"/>
            <a:ext cx="5388864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spcBef>
                <a:spcPts val="24"/>
              </a:spcBef>
              <a:buClr>
                <a:schemeClr val="accent1"/>
              </a:buClr>
              <a:buSzPct val="75000"/>
              <a:buFont typeface="Wingdings 2" pitchFamily="18" charset="2"/>
              <a:buChar char=""/>
              <a:defRPr sz="1600"/>
            </a:lvl1pPr>
            <a:lvl2pPr marL="457200" indent="-228600">
              <a:buClr>
                <a:schemeClr val="accent1"/>
              </a:buClr>
              <a:buSzPct val="75000"/>
              <a:buFont typeface="Wingdings" panose="05000000000000000000" pitchFamily="2" charset="2"/>
              <a:buChar char="Ø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685800" indent="-228600">
              <a:buClr>
                <a:schemeClr val="accent1"/>
              </a:buClr>
              <a:buSzPct val="75000"/>
              <a:buFont typeface="Arial" pitchFamily="34" charset="0"/>
              <a:buChar char="•"/>
              <a:defRPr sz="16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6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6299200" y="1195227"/>
            <a:ext cx="5388864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buClr>
                <a:schemeClr val="accent1"/>
              </a:buClr>
              <a:buFont typeface="Wingdings 2" pitchFamily="18" charset="2"/>
              <a:buChar char=""/>
              <a:defRPr sz="16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6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6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12064" y="407060"/>
            <a:ext cx="112776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12064" y="2"/>
            <a:ext cx="112776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792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05883" y="1371600"/>
            <a:ext cx="5386917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6299200" y="1371600"/>
            <a:ext cx="5386917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505883" y="1807534"/>
            <a:ext cx="5388864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spcBef>
                <a:spcPts val="24"/>
              </a:spcBef>
              <a:buClr>
                <a:schemeClr val="accent1"/>
              </a:buClr>
              <a:buFont typeface="Wingdings 2" pitchFamily="18" charset="2"/>
              <a:buChar char=""/>
              <a:defRPr sz="16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6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6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6299200" y="1807534"/>
            <a:ext cx="5388864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buClr>
                <a:schemeClr val="accent1"/>
              </a:buClr>
              <a:buFont typeface="Wingdings 2" pitchFamily="18" charset="2"/>
              <a:buChar char=""/>
              <a:defRPr sz="16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6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6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711700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5384800" y="3046413"/>
            <a:ext cx="13208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80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05883" y="1371600"/>
            <a:ext cx="48768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6705600" y="1371600"/>
            <a:ext cx="48768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505883" y="1807534"/>
            <a:ext cx="48768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spcBef>
                <a:spcPts val="24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6705600" y="1828800"/>
            <a:ext cx="48768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228600" indent="-228600">
              <a:spcBef>
                <a:spcPts val="24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68580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9144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114300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03254" y="2"/>
            <a:ext cx="109855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20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</p:spTree>
    <p:extLst>
      <p:ext uri="{BB962C8B-B14F-4D97-AF65-F5344CB8AC3E}">
        <p14:creationId xmlns:p14="http://schemas.microsoft.com/office/powerpoint/2010/main" val="3268891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12192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1480800" y="6436634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4165600" y="6442487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1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Constructive Ownership Rules: Section 318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96545" y="6423028"/>
            <a:ext cx="314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800" dirty="0">
                <a:latin typeface="+mn-lt"/>
              </a:rPr>
              <a:t>CT_Section318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2FA18-735D-2C49-9AB0-E33B26F01E8C}"/>
              </a:ext>
            </a:extLst>
          </p:cNvPr>
          <p:cNvSpPr txBox="1"/>
          <p:nvPr userDrawn="1"/>
        </p:nvSpPr>
        <p:spPr>
          <a:xfrm>
            <a:off x="4368800" y="2448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28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C7F4E-5324-DE49-A9B8-9F18583462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Constructive Ownership Rules: Section 318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E0739-A1F8-8846-B769-97E912A62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6F4EC1-945C-E041-9CA0-10CC34FC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Constructive Ownership Rules: Section 318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7391A-44E4-9240-B2AE-4E5FE21A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F23E0-CF72-6C42-8902-30993E7D3030}" type="slidenum">
              <a:rPr lang="en-US" smtClean="0"/>
              <a:t>1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A463873-8F31-F343-A539-FFDB0A4701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0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635"/>
    </mc:Choice>
    <mc:Fallback>
      <p:transition spd="slow" advTm="82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F7942C-8585-6B47-A4F4-1669BDDEC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Attribution among Members of Family (§318(a)(1))</a:t>
            </a:r>
          </a:p>
          <a:p>
            <a:r>
              <a:rPr lang="en-US" sz="2600" dirty="0"/>
              <a:t>Attribution </a:t>
            </a:r>
            <a:r>
              <a:rPr lang="en-US" sz="2600" b="1" dirty="0"/>
              <a:t>from</a:t>
            </a:r>
            <a:r>
              <a:rPr lang="en-US" sz="2600" dirty="0"/>
              <a:t> Partnerships and Corporations  (§318(a)(2))</a:t>
            </a:r>
          </a:p>
          <a:p>
            <a:r>
              <a:rPr lang="en-US" sz="2600" dirty="0"/>
              <a:t>Attribution </a:t>
            </a:r>
            <a:r>
              <a:rPr lang="en-US" sz="2600" b="1" dirty="0"/>
              <a:t>to </a:t>
            </a:r>
            <a:r>
              <a:rPr lang="en-US" sz="2600" dirty="0"/>
              <a:t>Partnership and Corporations (§318(a)(3))</a:t>
            </a:r>
          </a:p>
          <a:p>
            <a:r>
              <a:rPr lang="en-US" sz="2600" dirty="0"/>
              <a:t>Options  (§318(a)(4))</a:t>
            </a:r>
          </a:p>
          <a:p>
            <a:r>
              <a:rPr lang="en-US" sz="2600" dirty="0"/>
              <a:t>Important </a:t>
            </a:r>
            <a:r>
              <a:rPr lang="en-US" sz="2600" dirty="0">
                <a:solidFill>
                  <a:srgbClr val="FF0000"/>
                </a:solidFill>
              </a:rPr>
              <a:t>Reattribution Operating Rules</a:t>
            </a:r>
          </a:p>
          <a:p>
            <a:pPr lvl="1"/>
            <a:r>
              <a:rPr lang="en-US" sz="2400" dirty="0"/>
              <a:t>Reattribution </a:t>
            </a:r>
            <a:r>
              <a:rPr lang="en-US" sz="2400" b="1" dirty="0"/>
              <a:t>in general </a:t>
            </a:r>
            <a:r>
              <a:rPr lang="en-US" sz="2400" dirty="0"/>
              <a:t>(§318(a)(5)(A))</a:t>
            </a:r>
          </a:p>
          <a:p>
            <a:pPr lvl="1"/>
            <a:r>
              <a:rPr lang="en-US" sz="2400" dirty="0"/>
              <a:t>Reattribution </a:t>
            </a:r>
            <a:r>
              <a:rPr lang="en-US" sz="2400" b="1" dirty="0"/>
              <a:t>among family members </a:t>
            </a:r>
            <a:r>
              <a:rPr lang="en-US" sz="2400" dirty="0"/>
              <a:t>(§318(a)(5)(B))</a:t>
            </a:r>
          </a:p>
          <a:p>
            <a:pPr lvl="1"/>
            <a:r>
              <a:rPr lang="en-US" sz="2400" dirty="0"/>
              <a:t>Reattribution </a:t>
            </a:r>
            <a:r>
              <a:rPr lang="en-US" sz="2400" b="1" dirty="0"/>
              <a:t>from</a:t>
            </a:r>
            <a:r>
              <a:rPr lang="en-US" sz="2400" dirty="0"/>
              <a:t> Partnerships and Corporations (§318(a)(5)(C))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1D846-7DEF-7F44-A1AC-8E88E149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Basic Operational Rules of Section 318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479EB-A0C0-E444-B07F-081C165DF3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59AE4-9CDC-2348-BEA0-2F75EF2A0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Constructive Ownership Rules: Section 318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10253B9-046C-C945-9044-1895277F6C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8364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49"/>
    </mc:Choice>
    <mc:Fallback>
      <p:transition spd="slow" advTm="79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2AF9FF-D148-264C-9A85-4D5280C9E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699" y="767064"/>
            <a:ext cx="5386917" cy="380392"/>
          </a:xfrm>
        </p:spPr>
        <p:txBody>
          <a:bodyPr/>
          <a:lstStyle/>
          <a:p>
            <a:r>
              <a:rPr lang="en-US" dirty="0"/>
              <a:t>Family Attribution Rules:  Section 318(a)(1)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1054E-3225-4448-A5B7-4363871A8B1E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Family Attribution Rules:  Section 318(a)(1)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38C5C-A841-3249-9805-E31585C9FC5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8518" y="1157289"/>
            <a:ext cx="5388864" cy="4955707"/>
          </a:xfrm>
        </p:spPr>
        <p:txBody>
          <a:bodyPr/>
          <a:lstStyle/>
          <a:p>
            <a:r>
              <a:rPr lang="en-US" sz="2000" dirty="0"/>
              <a:t>Individuals own stock owned by:</a:t>
            </a:r>
          </a:p>
          <a:p>
            <a:pPr lvl="1"/>
            <a:r>
              <a:rPr lang="en-US" sz="2000" dirty="0"/>
              <a:t>Spouse</a:t>
            </a:r>
          </a:p>
          <a:p>
            <a:pPr lvl="1"/>
            <a:r>
              <a:rPr lang="en-US" sz="2000" dirty="0"/>
              <a:t>Children</a:t>
            </a:r>
          </a:p>
          <a:p>
            <a:pPr lvl="1"/>
            <a:r>
              <a:rPr lang="en-US" sz="2000" dirty="0"/>
              <a:t>Grandchildren</a:t>
            </a:r>
          </a:p>
          <a:p>
            <a:pPr lvl="1"/>
            <a:r>
              <a:rPr lang="en-US" sz="2000" dirty="0"/>
              <a:t>Parents</a:t>
            </a:r>
          </a:p>
          <a:p>
            <a:pPr lvl="1"/>
            <a:endParaRPr lang="en-US" sz="2000" dirty="0"/>
          </a:p>
          <a:p>
            <a:r>
              <a:rPr lang="en-US" sz="2000" dirty="0"/>
              <a:t>Note: No attribution between siblings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5F985-C100-BE42-B93B-34E097D03C6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56F0A94-AD2E-974D-AF6B-04AF335E854A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0DF60-F489-394B-A6FE-34853FB658C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6EF740-DD14-E449-9687-141A3CD1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Attribution Rules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CF0083-937F-764E-B54F-E7410863C65A}"/>
              </a:ext>
            </a:extLst>
          </p:cNvPr>
          <p:cNvSpPr/>
          <p:nvPr/>
        </p:nvSpPr>
        <p:spPr>
          <a:xfrm>
            <a:off x="7578237" y="3583199"/>
            <a:ext cx="1224387" cy="5376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6D82C4-6819-9243-8F25-80322F13E390}"/>
              </a:ext>
            </a:extLst>
          </p:cNvPr>
          <p:cNvSpPr/>
          <p:nvPr/>
        </p:nvSpPr>
        <p:spPr>
          <a:xfrm>
            <a:off x="7702003" y="2185221"/>
            <a:ext cx="944005" cy="3966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Wife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4AB6AE-1DBB-0F43-9822-A489D99634D0}"/>
              </a:ext>
            </a:extLst>
          </p:cNvPr>
          <p:cNvSpPr/>
          <p:nvPr/>
        </p:nvSpPr>
        <p:spPr>
          <a:xfrm>
            <a:off x="9096757" y="2153663"/>
            <a:ext cx="931527" cy="3966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F7B1EF-729F-7143-839B-AFFB5404965A}"/>
              </a:ext>
            </a:extLst>
          </p:cNvPr>
          <p:cNvSpPr/>
          <p:nvPr/>
        </p:nvSpPr>
        <p:spPr>
          <a:xfrm>
            <a:off x="6302753" y="2213165"/>
            <a:ext cx="1259060" cy="368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Husband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EDAA1AD-E574-134A-8B49-9C776875124E}"/>
              </a:ext>
            </a:extLst>
          </p:cNvPr>
          <p:cNvSpPr/>
          <p:nvPr/>
        </p:nvSpPr>
        <p:spPr>
          <a:xfrm>
            <a:off x="10222503" y="2138072"/>
            <a:ext cx="1372089" cy="42461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Daughter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1961EB-FD75-1A4F-9419-6E9F8D270B18}"/>
              </a:ext>
            </a:extLst>
          </p:cNvPr>
          <p:cNvCxnSpPr>
            <a:cxnSpLocks/>
            <a:stCxn id="27" idx="4"/>
            <a:endCxn id="24" idx="0"/>
          </p:cNvCxnSpPr>
          <p:nvPr/>
        </p:nvCxnSpPr>
        <p:spPr>
          <a:xfrm>
            <a:off x="6932283" y="2581887"/>
            <a:ext cx="1258148" cy="100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580D50-94DD-5145-8A9D-FCE91413DD5D}"/>
              </a:ext>
            </a:extLst>
          </p:cNvPr>
          <p:cNvCxnSpPr>
            <a:cxnSpLocks/>
            <a:stCxn id="26" idx="4"/>
            <a:endCxn id="24" idx="0"/>
          </p:cNvCxnSpPr>
          <p:nvPr/>
        </p:nvCxnSpPr>
        <p:spPr>
          <a:xfrm flipH="1">
            <a:off x="8190431" y="2550329"/>
            <a:ext cx="1372090" cy="103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B28B79-4635-0C47-B237-4118200012C5}"/>
              </a:ext>
            </a:extLst>
          </p:cNvPr>
          <p:cNvCxnSpPr>
            <a:cxnSpLocks/>
            <a:stCxn id="28" idx="4"/>
            <a:endCxn id="24" idx="0"/>
          </p:cNvCxnSpPr>
          <p:nvPr/>
        </p:nvCxnSpPr>
        <p:spPr>
          <a:xfrm flipH="1">
            <a:off x="8190431" y="2562683"/>
            <a:ext cx="2718117" cy="1020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D40C54-6DE9-2244-9430-455EC89522C6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8174006" y="2581887"/>
            <a:ext cx="16425" cy="100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AE3C6B0-8396-A04C-96CE-0662F7FBFBD8}"/>
              </a:ext>
            </a:extLst>
          </p:cNvPr>
          <p:cNvSpPr txBox="1"/>
          <p:nvPr/>
        </p:nvSpPr>
        <p:spPr>
          <a:xfrm>
            <a:off x="6739543" y="2756514"/>
            <a:ext cx="56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4F993A-FAD3-B941-89AB-BF4A7D48709D}"/>
              </a:ext>
            </a:extLst>
          </p:cNvPr>
          <p:cNvSpPr txBox="1"/>
          <p:nvPr/>
        </p:nvSpPr>
        <p:spPr>
          <a:xfrm>
            <a:off x="8634813" y="2756514"/>
            <a:ext cx="56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9FECE-8166-5842-BB2C-EEE09FB215F0}"/>
              </a:ext>
            </a:extLst>
          </p:cNvPr>
          <p:cNvSpPr txBox="1"/>
          <p:nvPr/>
        </p:nvSpPr>
        <p:spPr>
          <a:xfrm>
            <a:off x="10323733" y="2774012"/>
            <a:ext cx="56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CA6CE6-77C4-3A48-994A-E4CF26089F58}"/>
              </a:ext>
            </a:extLst>
          </p:cNvPr>
          <p:cNvSpPr txBox="1"/>
          <p:nvPr/>
        </p:nvSpPr>
        <p:spPr>
          <a:xfrm>
            <a:off x="7751686" y="2768503"/>
            <a:ext cx="56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780DEB-C160-B646-B552-82FE79AE2D57}"/>
              </a:ext>
            </a:extLst>
          </p:cNvPr>
          <p:cNvSpPr txBox="1"/>
          <p:nvPr/>
        </p:nvSpPr>
        <p:spPr>
          <a:xfrm>
            <a:off x="6688116" y="4474464"/>
            <a:ext cx="46648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 owns 100 shares (H + W + S + 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 owns 100 shares (H + W + S + 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 owns 75 shares (H + W + 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 owns 75 shares (H + W + D)</a:t>
            </a:r>
          </a:p>
        </p:txBody>
      </p:sp>
      <p:pic>
        <p:nvPicPr>
          <p:cNvPr id="50" name="Audio 49">
            <a:hlinkClick r:id="" action="ppaction://media"/>
            <a:extLst>
              <a:ext uri="{FF2B5EF4-FFF2-40B4-BE49-F238E27FC236}">
                <a16:creationId xmlns:a16="http://schemas.microsoft.com/office/drawing/2014/main" id="{609F366A-974A-9140-9780-0BBCCB525B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7632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272"/>
    </mc:Choice>
    <mc:Fallback>
      <p:transition spd="slow" advTm="84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4" grpId="0" uiExpand="1" build="p"/>
      <p:bldP spid="24" grpId="0" animBg="1"/>
      <p:bldP spid="25" grpId="0" animBg="1"/>
      <p:bldP spid="26" grpId="0" animBg="1"/>
      <p:bldP spid="27" grpId="0" animBg="1"/>
      <p:bldP spid="28" grpId="0" animBg="1"/>
      <p:bldP spid="34" grpId="0"/>
      <p:bldP spid="35" grpId="0"/>
      <p:bldP spid="44" grpId="0"/>
      <p:bldP spid="45" grpId="0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2AF9FF-D148-264C-9A85-4D5280C9E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805002"/>
            <a:ext cx="5386917" cy="718998"/>
          </a:xfrm>
        </p:spPr>
        <p:txBody>
          <a:bodyPr>
            <a:noAutofit/>
          </a:bodyPr>
          <a:lstStyle/>
          <a:p>
            <a:r>
              <a:rPr lang="en-US" dirty="0"/>
              <a:t>Attribution FROM Partnerships and Corporations: </a:t>
            </a:r>
          </a:p>
          <a:p>
            <a:r>
              <a:rPr lang="en-US" dirty="0"/>
              <a:t>Section 318(a)(2)(A) and (C)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1054E-3225-4448-A5B7-4363871A8B1E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Section 318(a)(2)(A) and (C)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38C5C-A841-3249-9805-E31585C9FC5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5883" y="1524000"/>
            <a:ext cx="5388864" cy="4626934"/>
          </a:xfrm>
        </p:spPr>
        <p:txBody>
          <a:bodyPr/>
          <a:lstStyle/>
          <a:p>
            <a:r>
              <a:rPr lang="en-US" sz="2000" dirty="0"/>
              <a:t>Stock owned partnership is owned proportionately by partners</a:t>
            </a:r>
          </a:p>
          <a:p>
            <a:pPr lvl="1"/>
            <a:r>
              <a:rPr lang="en-US" sz="2000" dirty="0"/>
              <a:t>No minimum attribution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50%-or-more shareholder of corporation owns proportionate amount of stock owned by corporation</a:t>
            </a:r>
          </a:p>
          <a:p>
            <a:pPr lvl="1"/>
            <a:r>
              <a:rPr lang="en-US" sz="2000" dirty="0"/>
              <a:t>No attribution from corporations to less than 50% shareholders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5F985-C100-BE42-B93B-34E097D03C6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56F0A94-AD2E-974D-AF6B-04AF335E854A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0DF60-F489-394B-A6FE-34853FB658C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6EF740-DD14-E449-9687-141A3CD1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Attribution from Entities to Owners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CF0083-937F-764E-B54F-E7410863C65A}"/>
              </a:ext>
            </a:extLst>
          </p:cNvPr>
          <p:cNvSpPr/>
          <p:nvPr/>
        </p:nvSpPr>
        <p:spPr>
          <a:xfrm>
            <a:off x="8390869" y="2262683"/>
            <a:ext cx="1224387" cy="5376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6D82C4-6819-9243-8F25-80322F13E390}"/>
              </a:ext>
            </a:extLst>
          </p:cNvPr>
          <p:cNvSpPr/>
          <p:nvPr/>
        </p:nvSpPr>
        <p:spPr>
          <a:xfrm>
            <a:off x="8531059" y="1288447"/>
            <a:ext cx="944005" cy="3966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4AB6AE-1DBB-0F43-9822-A489D99634D0}"/>
              </a:ext>
            </a:extLst>
          </p:cNvPr>
          <p:cNvSpPr/>
          <p:nvPr/>
        </p:nvSpPr>
        <p:spPr>
          <a:xfrm>
            <a:off x="9631680" y="1305733"/>
            <a:ext cx="931527" cy="3966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SH3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F7B1EF-729F-7143-839B-AFFB5404965A}"/>
              </a:ext>
            </a:extLst>
          </p:cNvPr>
          <p:cNvSpPr/>
          <p:nvPr/>
        </p:nvSpPr>
        <p:spPr>
          <a:xfrm>
            <a:off x="7131809" y="1316391"/>
            <a:ext cx="1259060" cy="368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SH1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1961EB-FD75-1A4F-9419-6E9F8D270B18}"/>
              </a:ext>
            </a:extLst>
          </p:cNvPr>
          <p:cNvCxnSpPr>
            <a:cxnSpLocks/>
            <a:stCxn id="27" idx="4"/>
            <a:endCxn id="24" idx="0"/>
          </p:cNvCxnSpPr>
          <p:nvPr/>
        </p:nvCxnSpPr>
        <p:spPr>
          <a:xfrm>
            <a:off x="7761339" y="1685113"/>
            <a:ext cx="1241724" cy="577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580D50-94DD-5145-8A9D-FCE91413DD5D}"/>
              </a:ext>
            </a:extLst>
          </p:cNvPr>
          <p:cNvCxnSpPr>
            <a:cxnSpLocks/>
            <a:stCxn id="26" idx="4"/>
            <a:endCxn id="24" idx="0"/>
          </p:cNvCxnSpPr>
          <p:nvPr/>
        </p:nvCxnSpPr>
        <p:spPr>
          <a:xfrm flipH="1">
            <a:off x="9003063" y="1702399"/>
            <a:ext cx="1094381" cy="560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D40C54-6DE9-2244-9430-455EC89522C6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9003062" y="1685113"/>
            <a:ext cx="1" cy="577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AE3C6B0-8396-A04C-96CE-0662F7FBFBD8}"/>
              </a:ext>
            </a:extLst>
          </p:cNvPr>
          <p:cNvSpPr txBox="1"/>
          <p:nvPr/>
        </p:nvSpPr>
        <p:spPr>
          <a:xfrm>
            <a:off x="7810777" y="1775382"/>
            <a:ext cx="56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4F993A-FAD3-B941-89AB-BF4A7D48709D}"/>
              </a:ext>
            </a:extLst>
          </p:cNvPr>
          <p:cNvSpPr txBox="1"/>
          <p:nvPr/>
        </p:nvSpPr>
        <p:spPr>
          <a:xfrm>
            <a:off x="9826207" y="1849822"/>
            <a:ext cx="56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CA6CE6-77C4-3A48-994A-E4CF26089F58}"/>
              </a:ext>
            </a:extLst>
          </p:cNvPr>
          <p:cNvSpPr txBox="1"/>
          <p:nvPr/>
        </p:nvSpPr>
        <p:spPr>
          <a:xfrm>
            <a:off x="8698612" y="1787351"/>
            <a:ext cx="56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780DEB-C160-B646-B552-82FE79AE2D57}"/>
              </a:ext>
            </a:extLst>
          </p:cNvPr>
          <p:cNvSpPr txBox="1"/>
          <p:nvPr/>
        </p:nvSpPr>
        <p:spPr>
          <a:xfrm>
            <a:off x="6933966" y="3274051"/>
            <a:ext cx="466481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 3 owns constructively 50 shares of Y Corp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is no attribution from X to SH1 or SH2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B117B6-FF2D-7F47-B391-4BB523BFCBD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003063" y="2800380"/>
            <a:ext cx="0" cy="210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097F20-C9F2-3746-955E-7F8AD9885341}"/>
              </a:ext>
            </a:extLst>
          </p:cNvPr>
          <p:cNvSpPr txBox="1"/>
          <p:nvPr/>
        </p:nvSpPr>
        <p:spPr>
          <a:xfrm>
            <a:off x="8251694" y="2925853"/>
            <a:ext cx="185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shares Y Corp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99B5F4-1723-134F-BEF3-B01082E8D6BC}"/>
              </a:ext>
            </a:extLst>
          </p:cNvPr>
          <p:cNvCxnSpPr/>
          <p:nvPr/>
        </p:nvCxnSpPr>
        <p:spPr>
          <a:xfrm>
            <a:off x="6010656" y="4011168"/>
            <a:ext cx="5925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ED60FF3E-20FF-FE49-B5EF-1C0155CE2CFC}"/>
              </a:ext>
            </a:extLst>
          </p:cNvPr>
          <p:cNvSpPr/>
          <p:nvPr/>
        </p:nvSpPr>
        <p:spPr>
          <a:xfrm>
            <a:off x="8390867" y="4121913"/>
            <a:ext cx="944005" cy="3966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7A763A3-41E6-204D-8F14-6D469C92F945}"/>
              </a:ext>
            </a:extLst>
          </p:cNvPr>
          <p:cNvSpPr/>
          <p:nvPr/>
        </p:nvSpPr>
        <p:spPr>
          <a:xfrm>
            <a:off x="9491488" y="4139199"/>
            <a:ext cx="931527" cy="3966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P3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49D13A2-41B8-D748-9228-5D6F44B71806}"/>
              </a:ext>
            </a:extLst>
          </p:cNvPr>
          <p:cNvSpPr/>
          <p:nvPr/>
        </p:nvSpPr>
        <p:spPr>
          <a:xfrm>
            <a:off x="6991617" y="4149857"/>
            <a:ext cx="1259060" cy="368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A241E43-DDE1-624A-8584-DE05D6797AB4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7621147" y="4518579"/>
            <a:ext cx="1305173" cy="28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0C3BDB-2CAC-E142-A535-73EF047D3CE6}"/>
              </a:ext>
            </a:extLst>
          </p:cNvPr>
          <p:cNvCxnSpPr>
            <a:cxnSpLocks/>
            <a:stCxn id="38" idx="4"/>
            <a:endCxn id="17" idx="0"/>
          </p:cNvCxnSpPr>
          <p:nvPr/>
        </p:nvCxnSpPr>
        <p:spPr>
          <a:xfrm flipH="1">
            <a:off x="8872025" y="4535865"/>
            <a:ext cx="1085227" cy="276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A73493F-0F22-D944-9682-17629DBBF59A}"/>
              </a:ext>
            </a:extLst>
          </p:cNvPr>
          <p:cNvCxnSpPr>
            <a:cxnSpLocks/>
            <a:stCxn id="37" idx="4"/>
            <a:endCxn id="17" idx="0"/>
          </p:cNvCxnSpPr>
          <p:nvPr/>
        </p:nvCxnSpPr>
        <p:spPr>
          <a:xfrm>
            <a:off x="8862870" y="4518579"/>
            <a:ext cx="9155" cy="293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6B45176-47C3-6D49-84F5-9512FA619052}"/>
              </a:ext>
            </a:extLst>
          </p:cNvPr>
          <p:cNvSpPr txBox="1"/>
          <p:nvPr/>
        </p:nvSpPr>
        <p:spPr>
          <a:xfrm>
            <a:off x="7966796" y="4607124"/>
            <a:ext cx="56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85883C-2FE8-D648-945A-4226E8542860}"/>
              </a:ext>
            </a:extLst>
          </p:cNvPr>
          <p:cNvSpPr txBox="1"/>
          <p:nvPr/>
        </p:nvSpPr>
        <p:spPr>
          <a:xfrm>
            <a:off x="9392874" y="4632795"/>
            <a:ext cx="56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DDAD66-D7E8-224D-8BCB-7E6A63BE0BB8}"/>
              </a:ext>
            </a:extLst>
          </p:cNvPr>
          <p:cNvSpPr txBox="1"/>
          <p:nvPr/>
        </p:nvSpPr>
        <p:spPr>
          <a:xfrm>
            <a:off x="8561539" y="4499937"/>
            <a:ext cx="56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54023AAB-E26B-7A4A-A575-7EDF96CAF71A}"/>
              </a:ext>
            </a:extLst>
          </p:cNvPr>
          <p:cNvSpPr/>
          <p:nvPr/>
        </p:nvSpPr>
        <p:spPr>
          <a:xfrm>
            <a:off x="8410992" y="4812118"/>
            <a:ext cx="981882" cy="367860"/>
          </a:xfrm>
          <a:prstGeom prst="triangle">
            <a:avLst>
              <a:gd name="adj" fmla="val 4695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PSH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7178E0-1841-3D4C-A15D-B1B87DC21815}"/>
              </a:ext>
            </a:extLst>
          </p:cNvPr>
          <p:cNvSpPr txBox="1"/>
          <p:nvPr/>
        </p:nvSpPr>
        <p:spPr>
          <a:xfrm>
            <a:off x="8268584" y="5168996"/>
            <a:ext cx="1487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 shares Y Corp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64B041-85D4-164C-8E71-6190810AD4A1}"/>
              </a:ext>
            </a:extLst>
          </p:cNvPr>
          <p:cNvSpPr txBox="1"/>
          <p:nvPr/>
        </p:nvSpPr>
        <p:spPr>
          <a:xfrm>
            <a:off x="6297255" y="5567898"/>
            <a:ext cx="563871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P1 constructively owns 25 shares of Y, P2 owns 25 shares of Y, and P3 owns 50 shares of 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6B0054-3C92-704C-A6CD-3F72FCA893EB}"/>
              </a:ext>
            </a:extLst>
          </p:cNvPr>
          <p:cNvSpPr txBox="1"/>
          <p:nvPr/>
        </p:nvSpPr>
        <p:spPr>
          <a:xfrm>
            <a:off x="8887968" y="499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0" name="Audio 69">
            <a:hlinkClick r:id="" action="ppaction://media"/>
            <a:extLst>
              <a:ext uri="{FF2B5EF4-FFF2-40B4-BE49-F238E27FC236}">
                <a16:creationId xmlns:a16="http://schemas.microsoft.com/office/drawing/2014/main" id="{E51C2A17-F704-7348-8219-923C95612E0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111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440"/>
    </mc:Choice>
    <mc:Fallback>
      <p:transition spd="slow" advTm="131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4" grpId="0"/>
      <p:bldP spid="35" grpId="0"/>
      <p:bldP spid="45" grpId="0"/>
      <p:bldP spid="49" grpId="0" animBg="1"/>
      <p:bldP spid="14" grpId="0"/>
      <p:bldP spid="37" grpId="0" animBg="1"/>
      <p:bldP spid="38" grpId="0" animBg="1"/>
      <p:bldP spid="39" grpId="0" animBg="1"/>
      <p:bldP spid="43" grpId="0"/>
      <p:bldP spid="46" grpId="0"/>
      <p:bldP spid="47" grpId="0"/>
      <p:bldP spid="17" grpId="0" animBg="1"/>
      <p:bldP spid="50" grpId="0"/>
      <p:bldP spid="51" grpId="0" animBg="1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2AF9FF-D148-264C-9A85-4D5280C9E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805002"/>
            <a:ext cx="5386917" cy="718998"/>
          </a:xfrm>
        </p:spPr>
        <p:txBody>
          <a:bodyPr>
            <a:noAutofit/>
          </a:bodyPr>
          <a:lstStyle/>
          <a:p>
            <a:r>
              <a:rPr lang="en-US" dirty="0"/>
              <a:t>Attribution TO Partnerships and Corporations: </a:t>
            </a:r>
          </a:p>
          <a:p>
            <a:r>
              <a:rPr lang="en-US" dirty="0"/>
              <a:t>Section 318(a)(3)(A) and (c)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1054E-3225-4448-A5B7-4363871A8B1E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Section 318(a)(3)(A) and (C)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38C5C-A841-3249-9805-E31585C9FC5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5883" y="1524000"/>
            <a:ext cx="5388864" cy="4626934"/>
          </a:xfrm>
        </p:spPr>
        <p:txBody>
          <a:bodyPr/>
          <a:lstStyle/>
          <a:p>
            <a:r>
              <a:rPr lang="en-US" sz="2000" dirty="0"/>
              <a:t>Stock owned by a partner is owned by the partnership</a:t>
            </a:r>
          </a:p>
          <a:p>
            <a:pPr lvl="1"/>
            <a:r>
              <a:rPr lang="en-US" sz="2000" dirty="0"/>
              <a:t>No minimum attribution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Corporation owns stock owned by 50%-or-more shareholder of corporation</a:t>
            </a:r>
          </a:p>
          <a:p>
            <a:pPr lvl="1"/>
            <a:r>
              <a:rPr lang="en-US" sz="2000" dirty="0"/>
              <a:t>No attribution </a:t>
            </a:r>
            <a:r>
              <a:rPr lang="en-US" sz="2000" b="1" dirty="0"/>
              <a:t>to</a:t>
            </a:r>
            <a:r>
              <a:rPr lang="en-US" sz="2000" dirty="0"/>
              <a:t> corporations from less than 50% shareholders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5F985-C100-BE42-B93B-34E097D03C6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56F0A94-AD2E-974D-AF6B-04AF335E854A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0DF60-F489-394B-A6FE-34853FB658C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6EF740-DD14-E449-9687-141A3CD1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Attribution to Entities from Owners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CF0083-937F-764E-B54F-E7410863C65A}"/>
              </a:ext>
            </a:extLst>
          </p:cNvPr>
          <p:cNvSpPr/>
          <p:nvPr/>
        </p:nvSpPr>
        <p:spPr>
          <a:xfrm>
            <a:off x="8390869" y="2262683"/>
            <a:ext cx="1224387" cy="5376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6D82C4-6819-9243-8F25-80322F13E390}"/>
              </a:ext>
            </a:extLst>
          </p:cNvPr>
          <p:cNvSpPr/>
          <p:nvPr/>
        </p:nvSpPr>
        <p:spPr>
          <a:xfrm>
            <a:off x="8531059" y="1288447"/>
            <a:ext cx="944005" cy="3966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4AB6AE-1DBB-0F43-9822-A489D99634D0}"/>
              </a:ext>
            </a:extLst>
          </p:cNvPr>
          <p:cNvSpPr/>
          <p:nvPr/>
        </p:nvSpPr>
        <p:spPr>
          <a:xfrm>
            <a:off x="9631680" y="1305733"/>
            <a:ext cx="931527" cy="3966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SH3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F7B1EF-729F-7143-839B-AFFB5404965A}"/>
              </a:ext>
            </a:extLst>
          </p:cNvPr>
          <p:cNvSpPr/>
          <p:nvPr/>
        </p:nvSpPr>
        <p:spPr>
          <a:xfrm>
            <a:off x="7131809" y="1316391"/>
            <a:ext cx="1259060" cy="368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SH1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1961EB-FD75-1A4F-9419-6E9F8D270B18}"/>
              </a:ext>
            </a:extLst>
          </p:cNvPr>
          <p:cNvCxnSpPr>
            <a:cxnSpLocks/>
            <a:stCxn id="27" idx="4"/>
            <a:endCxn id="24" idx="0"/>
          </p:cNvCxnSpPr>
          <p:nvPr/>
        </p:nvCxnSpPr>
        <p:spPr>
          <a:xfrm>
            <a:off x="7761339" y="1685113"/>
            <a:ext cx="1241724" cy="577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580D50-94DD-5145-8A9D-FCE91413DD5D}"/>
              </a:ext>
            </a:extLst>
          </p:cNvPr>
          <p:cNvCxnSpPr>
            <a:cxnSpLocks/>
            <a:stCxn id="26" idx="4"/>
            <a:endCxn id="24" idx="0"/>
          </p:cNvCxnSpPr>
          <p:nvPr/>
        </p:nvCxnSpPr>
        <p:spPr>
          <a:xfrm flipH="1">
            <a:off x="9003063" y="1702399"/>
            <a:ext cx="1094381" cy="560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D40C54-6DE9-2244-9430-455EC89522C6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9003062" y="1685113"/>
            <a:ext cx="1" cy="577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AE3C6B0-8396-A04C-96CE-0662F7FBFBD8}"/>
              </a:ext>
            </a:extLst>
          </p:cNvPr>
          <p:cNvSpPr txBox="1"/>
          <p:nvPr/>
        </p:nvSpPr>
        <p:spPr>
          <a:xfrm>
            <a:off x="7810777" y="1775382"/>
            <a:ext cx="56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4F993A-FAD3-B941-89AB-BF4A7D48709D}"/>
              </a:ext>
            </a:extLst>
          </p:cNvPr>
          <p:cNvSpPr txBox="1"/>
          <p:nvPr/>
        </p:nvSpPr>
        <p:spPr>
          <a:xfrm>
            <a:off x="9594685" y="1874433"/>
            <a:ext cx="56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CA6CE6-77C4-3A48-994A-E4CF26089F58}"/>
              </a:ext>
            </a:extLst>
          </p:cNvPr>
          <p:cNvSpPr txBox="1"/>
          <p:nvPr/>
        </p:nvSpPr>
        <p:spPr>
          <a:xfrm>
            <a:off x="8698612" y="1787351"/>
            <a:ext cx="56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780DEB-C160-B646-B552-82FE79AE2D57}"/>
              </a:ext>
            </a:extLst>
          </p:cNvPr>
          <p:cNvSpPr txBox="1"/>
          <p:nvPr/>
        </p:nvSpPr>
        <p:spPr>
          <a:xfrm>
            <a:off x="6297253" y="3334849"/>
            <a:ext cx="538886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X Corp owns constructively 10 shares of Z Corp from SH3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B117B6-FF2D-7F47-B391-4BB523BFCBD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003063" y="2800380"/>
            <a:ext cx="0" cy="210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097F20-C9F2-3746-955E-7F8AD9885341}"/>
              </a:ext>
            </a:extLst>
          </p:cNvPr>
          <p:cNvSpPr txBox="1"/>
          <p:nvPr/>
        </p:nvSpPr>
        <p:spPr>
          <a:xfrm>
            <a:off x="8377823" y="2876443"/>
            <a:ext cx="1671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100 shares Y Corp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99B5F4-1723-134F-BEF3-B01082E8D6BC}"/>
              </a:ext>
            </a:extLst>
          </p:cNvPr>
          <p:cNvCxnSpPr/>
          <p:nvPr/>
        </p:nvCxnSpPr>
        <p:spPr>
          <a:xfrm>
            <a:off x="5963664" y="3889248"/>
            <a:ext cx="5925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ED60FF3E-20FF-FE49-B5EF-1C0155CE2CFC}"/>
              </a:ext>
            </a:extLst>
          </p:cNvPr>
          <p:cNvSpPr/>
          <p:nvPr/>
        </p:nvSpPr>
        <p:spPr>
          <a:xfrm>
            <a:off x="8390867" y="4121913"/>
            <a:ext cx="944005" cy="3966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7A763A3-41E6-204D-8F14-6D469C92F945}"/>
              </a:ext>
            </a:extLst>
          </p:cNvPr>
          <p:cNvSpPr/>
          <p:nvPr/>
        </p:nvSpPr>
        <p:spPr>
          <a:xfrm>
            <a:off x="9491488" y="4139199"/>
            <a:ext cx="931527" cy="3966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P3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49D13A2-41B8-D748-9228-5D6F44B71806}"/>
              </a:ext>
            </a:extLst>
          </p:cNvPr>
          <p:cNvSpPr/>
          <p:nvPr/>
        </p:nvSpPr>
        <p:spPr>
          <a:xfrm>
            <a:off x="6991617" y="4149857"/>
            <a:ext cx="1259060" cy="36872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A241E43-DDE1-624A-8584-DE05D6797AB4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7621147" y="4518579"/>
            <a:ext cx="1305173" cy="28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0C3BDB-2CAC-E142-A535-73EF047D3CE6}"/>
              </a:ext>
            </a:extLst>
          </p:cNvPr>
          <p:cNvCxnSpPr>
            <a:cxnSpLocks/>
            <a:stCxn id="38" idx="4"/>
            <a:endCxn id="17" idx="0"/>
          </p:cNvCxnSpPr>
          <p:nvPr/>
        </p:nvCxnSpPr>
        <p:spPr>
          <a:xfrm flipH="1">
            <a:off x="8872025" y="4535865"/>
            <a:ext cx="1085227" cy="276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A73493F-0F22-D944-9682-17629DBBF59A}"/>
              </a:ext>
            </a:extLst>
          </p:cNvPr>
          <p:cNvCxnSpPr>
            <a:cxnSpLocks/>
            <a:stCxn id="37" idx="4"/>
            <a:endCxn id="17" idx="0"/>
          </p:cNvCxnSpPr>
          <p:nvPr/>
        </p:nvCxnSpPr>
        <p:spPr>
          <a:xfrm>
            <a:off x="8862870" y="4518579"/>
            <a:ext cx="9155" cy="293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6B45176-47C3-6D49-84F5-9512FA619052}"/>
              </a:ext>
            </a:extLst>
          </p:cNvPr>
          <p:cNvSpPr txBox="1"/>
          <p:nvPr/>
        </p:nvSpPr>
        <p:spPr>
          <a:xfrm>
            <a:off x="7966796" y="4607124"/>
            <a:ext cx="56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85883C-2FE8-D648-945A-4226E8542860}"/>
              </a:ext>
            </a:extLst>
          </p:cNvPr>
          <p:cNvSpPr txBox="1"/>
          <p:nvPr/>
        </p:nvSpPr>
        <p:spPr>
          <a:xfrm>
            <a:off x="9392874" y="4632795"/>
            <a:ext cx="56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DDAD66-D7E8-224D-8BCB-7E6A63BE0BB8}"/>
              </a:ext>
            </a:extLst>
          </p:cNvPr>
          <p:cNvSpPr txBox="1"/>
          <p:nvPr/>
        </p:nvSpPr>
        <p:spPr>
          <a:xfrm>
            <a:off x="8561539" y="4499937"/>
            <a:ext cx="56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54023AAB-E26B-7A4A-A575-7EDF96CAF71A}"/>
              </a:ext>
            </a:extLst>
          </p:cNvPr>
          <p:cNvSpPr/>
          <p:nvPr/>
        </p:nvSpPr>
        <p:spPr>
          <a:xfrm>
            <a:off x="8410992" y="4812118"/>
            <a:ext cx="981882" cy="367860"/>
          </a:xfrm>
          <a:prstGeom prst="triangle">
            <a:avLst>
              <a:gd name="adj" fmla="val 4695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PSH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7178E0-1841-3D4C-A15D-B1B87DC21815}"/>
              </a:ext>
            </a:extLst>
          </p:cNvPr>
          <p:cNvSpPr txBox="1"/>
          <p:nvPr/>
        </p:nvSpPr>
        <p:spPr>
          <a:xfrm>
            <a:off x="8268584" y="5168996"/>
            <a:ext cx="1487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 shares Y Corp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64B041-85D4-164C-8E71-6190810AD4A1}"/>
              </a:ext>
            </a:extLst>
          </p:cNvPr>
          <p:cNvSpPr txBox="1"/>
          <p:nvPr/>
        </p:nvSpPr>
        <p:spPr>
          <a:xfrm>
            <a:off x="6297255" y="5567898"/>
            <a:ext cx="563871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PSH owns constructively </a:t>
            </a:r>
            <a:r>
              <a:rPr lang="en-US" sz="1600" b="1" dirty="0"/>
              <a:t>20</a:t>
            </a:r>
            <a:r>
              <a:rPr lang="en-US" sz="1600" dirty="0"/>
              <a:t> shares of Z Corp for P1 and P3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6B0054-3C92-704C-A6CD-3F72FCA893EB}"/>
              </a:ext>
            </a:extLst>
          </p:cNvPr>
          <p:cNvSpPr txBox="1"/>
          <p:nvPr/>
        </p:nvSpPr>
        <p:spPr>
          <a:xfrm>
            <a:off x="8887968" y="4998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7E5396-C593-6442-A3FD-ED79E35F93D9}"/>
              </a:ext>
            </a:extLst>
          </p:cNvPr>
          <p:cNvCxnSpPr>
            <a:cxnSpLocks/>
            <a:stCxn id="26" idx="4"/>
          </p:cNvCxnSpPr>
          <p:nvPr/>
        </p:nvCxnSpPr>
        <p:spPr>
          <a:xfrm>
            <a:off x="10097444" y="1702399"/>
            <a:ext cx="647021" cy="428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A5B878-2B0F-C941-A668-92BE213403A3}"/>
              </a:ext>
            </a:extLst>
          </p:cNvPr>
          <p:cNvSpPr txBox="1"/>
          <p:nvPr/>
        </p:nvSpPr>
        <p:spPr>
          <a:xfrm>
            <a:off x="10097443" y="2108794"/>
            <a:ext cx="1390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shares Z Corp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4B0FB1-52BE-AA4A-97AA-43C8B8915E28}"/>
              </a:ext>
            </a:extLst>
          </p:cNvPr>
          <p:cNvSpPr txBox="1"/>
          <p:nvPr/>
        </p:nvSpPr>
        <p:spPr>
          <a:xfrm>
            <a:off x="6404819" y="4746837"/>
            <a:ext cx="1390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shares Z Corp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B00AD1-C92F-624B-9F0F-9F37681EBF1B}"/>
              </a:ext>
            </a:extLst>
          </p:cNvPr>
          <p:cNvCxnSpPr>
            <a:cxnSpLocks/>
          </p:cNvCxnSpPr>
          <p:nvPr/>
        </p:nvCxnSpPr>
        <p:spPr>
          <a:xfrm flipH="1">
            <a:off x="7100298" y="4539871"/>
            <a:ext cx="553795" cy="297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A331CF3-BF29-2A43-AE00-7996589C59E3}"/>
              </a:ext>
            </a:extLst>
          </p:cNvPr>
          <p:cNvSpPr txBox="1"/>
          <p:nvPr/>
        </p:nvSpPr>
        <p:spPr>
          <a:xfrm>
            <a:off x="9784637" y="4789001"/>
            <a:ext cx="1390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shares Z Corp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2B64069-E837-B347-A075-8230F7C972E8}"/>
              </a:ext>
            </a:extLst>
          </p:cNvPr>
          <p:cNvCxnSpPr>
            <a:cxnSpLocks/>
          </p:cNvCxnSpPr>
          <p:nvPr/>
        </p:nvCxnSpPr>
        <p:spPr>
          <a:xfrm>
            <a:off x="9985048" y="4513021"/>
            <a:ext cx="348218" cy="332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B9363D43-EC6D-B04A-BAA8-625546E651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3489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631"/>
    </mc:Choice>
    <mc:Fallback>
      <p:transition spd="slow" advTm="111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4" grpId="0"/>
      <p:bldP spid="35" grpId="0"/>
      <p:bldP spid="45" grpId="0"/>
      <p:bldP spid="49" grpId="0" animBg="1"/>
      <p:bldP spid="14" grpId="0"/>
      <p:bldP spid="37" grpId="0" animBg="1"/>
      <p:bldP spid="38" grpId="0" animBg="1"/>
      <p:bldP spid="39" grpId="0" animBg="1"/>
      <p:bldP spid="43" grpId="0"/>
      <p:bldP spid="46" grpId="0"/>
      <p:bldP spid="47" grpId="0"/>
      <p:bldP spid="17" grpId="0" animBg="1"/>
      <p:bldP spid="50" grpId="0"/>
      <p:bldP spid="51" grpId="0" animBg="1"/>
      <p:bldP spid="53" grpId="0"/>
      <p:bldP spid="10" grpId="0"/>
      <p:bldP spid="44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235370-9715-7141-8571-7884F75D0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5" y="805002"/>
            <a:ext cx="4376928" cy="380392"/>
          </a:xfrm>
        </p:spPr>
        <p:txBody>
          <a:bodyPr/>
          <a:lstStyle/>
          <a:p>
            <a:r>
              <a:rPr lang="en-US" dirty="0"/>
              <a:t>Options: Section 318(a)(4)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1685E-3A47-5A4A-A23B-9AFC78CF38C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303520" y="814835"/>
            <a:ext cx="6382597" cy="380392"/>
          </a:xfrm>
        </p:spPr>
        <p:txBody>
          <a:bodyPr/>
          <a:lstStyle/>
          <a:p>
            <a:r>
              <a:rPr lang="en-US" dirty="0"/>
              <a:t>Reattribution Rules: Section 318(a)(5)(A)-(C)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EBE72-ECF5-194E-8775-E31D0A2BE94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5883" y="1195227"/>
            <a:ext cx="4383109" cy="4955707"/>
          </a:xfrm>
        </p:spPr>
        <p:txBody>
          <a:bodyPr/>
          <a:lstStyle/>
          <a:p>
            <a:r>
              <a:rPr lang="en-US" sz="1800" dirty="0"/>
              <a:t>An option holder constructively owns the optioned stock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CC2665-82C5-1149-9084-934EA98BDE8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03519" y="1195227"/>
            <a:ext cx="6384545" cy="4955707"/>
          </a:xfrm>
        </p:spPr>
        <p:txBody>
          <a:bodyPr/>
          <a:lstStyle/>
          <a:p>
            <a:r>
              <a:rPr lang="en-US" sz="2000" dirty="0"/>
              <a:t>General rule:  Stock constructively owned can be reattributed to another person.  But…</a:t>
            </a:r>
          </a:p>
          <a:p>
            <a:endParaRPr lang="en-US" sz="2000" dirty="0"/>
          </a:p>
          <a:p>
            <a:r>
              <a:rPr lang="en-US" sz="2000" b="1" dirty="0"/>
              <a:t>No reattribution among family members</a:t>
            </a:r>
          </a:p>
          <a:p>
            <a:pPr lvl="1"/>
            <a:r>
              <a:rPr lang="en-US" sz="2000" dirty="0"/>
              <a:t>Son owns 10 shares, which mom constructively owns, but mom’s constructively owned shares can’t be reattributed to daughter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NO DOWN UP </a:t>
            </a:r>
            <a:r>
              <a:rPr lang="en-US" sz="2000" dirty="0"/>
              <a:t>Stock constructively owned by a partnership or corporation from a partner or shareholder can’t be reattributed to another </a:t>
            </a:r>
            <a:r>
              <a:rPr lang="en-US" sz="2000"/>
              <a:t>partner or </a:t>
            </a:r>
            <a:r>
              <a:rPr lang="en-US" sz="2000" dirty="0"/>
              <a:t>shareholder </a:t>
            </a:r>
          </a:p>
          <a:p>
            <a:pPr lvl="1"/>
            <a:r>
              <a:rPr lang="en-US" sz="2000" dirty="0"/>
              <a:t>P3’s shares constructively owned by PSH can’t be reattributed to either P1 or P2</a:t>
            </a:r>
          </a:p>
          <a:p>
            <a:pPr lvl="1"/>
            <a:r>
              <a:rPr lang="en-US" sz="2000" b="1" dirty="0"/>
              <a:t>Note: Up down is permitted</a:t>
            </a:r>
          </a:p>
          <a:p>
            <a:pPr lvl="1"/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6F939-5FA7-1345-BE66-916D2983C10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56F0A94-AD2E-974D-AF6B-04AF335E854A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63278E4-1230-A740-AC57-A9A7FDED436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Constructive Ownership Rules: Section 318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F9E810C-B1CE-3345-B21A-677FD6E3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and Reattribution Rules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A879029-E449-3942-81FC-5AEC9E70A5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663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399"/>
    </mc:Choice>
    <mc:Fallback>
      <p:transition spd="slow" advTm="153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5.3|7.7|15.1|9|5.2|19.4|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5.4|14.1|6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5|7.4|11.2|18|2.2|1.9|29.7|0.5|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|4.9|9.6|15.3|1.2|14.1|13.2|0.5|7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2.6|16.3|3.5|30.8|35|10.5"/>
</p:tagLst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</TotalTime>
  <Words>623</Words>
  <Application>Microsoft Macintosh PowerPoint</Application>
  <PresentationFormat>Widescreen</PresentationFormat>
  <Paragraphs>118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NSimSun</vt:lpstr>
      <vt:lpstr>Arial</vt:lpstr>
      <vt:lpstr>Calibri</vt:lpstr>
      <vt:lpstr>Courier New</vt:lpstr>
      <vt:lpstr>Times New Roman</vt:lpstr>
      <vt:lpstr>Wingdings</vt:lpstr>
      <vt:lpstr>Wingdings 2</vt:lpstr>
      <vt:lpstr>CG Body - Standard</vt:lpstr>
      <vt:lpstr>Constructive Ownership Rules: Section 318</vt:lpstr>
      <vt:lpstr>Overview of Basic Operational Rules of Section 318</vt:lpstr>
      <vt:lpstr>Family Attribution Rules</vt:lpstr>
      <vt:lpstr>Attribution from Entities to Owners</vt:lpstr>
      <vt:lpstr>Attribution to Entities from Owners</vt:lpstr>
      <vt:lpstr>Options and Reattribution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M. Colon</dc:creator>
  <cp:lastModifiedBy>Jeffrey M. Colon</cp:lastModifiedBy>
  <cp:revision>1</cp:revision>
  <dcterms:created xsi:type="dcterms:W3CDTF">2022-02-21T01:26:40Z</dcterms:created>
  <dcterms:modified xsi:type="dcterms:W3CDTF">2022-02-21T15:19:10Z</dcterms:modified>
</cp:coreProperties>
</file>